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4273" r:id="rId1"/>
  </p:sldMasterIdLst>
  <p:sldIdLst>
    <p:sldId id="314" r:id="rId2"/>
    <p:sldId id="288" r:id="rId3"/>
    <p:sldId id="343" r:id="rId4"/>
    <p:sldId id="317" r:id="rId5"/>
    <p:sldId id="335" r:id="rId6"/>
    <p:sldId id="338" r:id="rId7"/>
    <p:sldId id="339" r:id="rId8"/>
    <p:sldId id="340" r:id="rId9"/>
    <p:sldId id="341" r:id="rId10"/>
    <p:sldId id="334" r:id="rId11"/>
    <p:sldId id="330" r:id="rId12"/>
    <p:sldId id="332" r:id="rId13"/>
  </p:sldIdLst>
  <p:sldSz cx="9144000" cy="5143500" type="screen16x9"/>
  <p:notesSz cx="9144000" cy="51435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249" autoAdjust="0"/>
  </p:normalViewPr>
  <p:slideViewPr>
    <p:cSldViewPr>
      <p:cViewPr varScale="1">
        <p:scale>
          <a:sx n="95" d="100"/>
          <a:sy n="95" d="100"/>
        </p:scale>
        <p:origin x="666" y="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1910" y="1885950"/>
            <a:ext cx="6686549" cy="1697086"/>
          </a:xfrm>
        </p:spPr>
        <p:txBody>
          <a:bodyPr anchor="b">
            <a:normAutofit/>
          </a:bodyPr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1910" y="3583035"/>
            <a:ext cx="6686549" cy="844712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3242858"/>
            <a:ext cx="1308489" cy="583942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3397155"/>
            <a:ext cx="584825" cy="273844"/>
          </a:xfr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8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457200"/>
            <a:ext cx="6686549" cy="233778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3265535"/>
            <a:ext cx="6686549" cy="1166898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452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7462" y="457200"/>
            <a:ext cx="6295445" cy="217170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56259" y="2628900"/>
            <a:ext cx="5652416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3265535"/>
            <a:ext cx="6686549" cy="1166898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850739" y="48600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36139" y="217898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865113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1828800"/>
            <a:ext cx="6686550" cy="2043634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8908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137462" y="457200"/>
            <a:ext cx="6295445" cy="217170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1909" y="3257550"/>
            <a:ext cx="6686550" cy="62865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850739" y="48600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336139" y="217898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343848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470555"/>
            <a:ext cx="6686549" cy="2160015"/>
          </a:xfrm>
        </p:spPr>
        <p:txBody>
          <a:bodyPr anchor="ctr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1909" y="3257550"/>
            <a:ext cx="6686550" cy="62865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9105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3630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71109" y="470554"/>
            <a:ext cx="1655701" cy="3962863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1909" y="470554"/>
            <a:ext cx="4857750" cy="39628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001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1909" y="1600200"/>
            <a:ext cx="6686550" cy="28332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945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1544063"/>
            <a:ext cx="6686549" cy="1101600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2647597"/>
            <a:ext cx="6686549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611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1909" y="1600200"/>
            <a:ext cx="3235398" cy="28332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93060" y="1594666"/>
            <a:ext cx="3235398" cy="28332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480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4530" y="1479527"/>
            <a:ext cx="299454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1909" y="1911725"/>
            <a:ext cx="3257170" cy="251554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29972" y="1477106"/>
            <a:ext cx="299925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5218" y="1909304"/>
            <a:ext cx="3254006" cy="251554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024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801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420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334566"/>
            <a:ext cx="2628899" cy="732234"/>
          </a:xfrm>
        </p:spPr>
        <p:txBody>
          <a:bodyPr anchor="b"/>
          <a:lstStyle>
            <a:lvl1pPr algn="l">
              <a:defRPr sz="15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259" y="334567"/>
            <a:ext cx="3886200" cy="4061222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1198960"/>
            <a:ext cx="2628899" cy="319682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529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3600450"/>
            <a:ext cx="668655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1909" y="476224"/>
            <a:ext cx="6686550" cy="2891228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4025504"/>
            <a:ext cx="6686550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790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171450"/>
            <a:ext cx="2138637" cy="4978971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0416" y="-589"/>
            <a:ext cx="1767506" cy="514052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37160" cy="51435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09" y="1600200"/>
            <a:ext cx="6686550" cy="2914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1210" y="4597828"/>
            <a:ext cx="859712" cy="2777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1910" y="4601856"/>
            <a:ext cx="571499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398860" y="590837"/>
            <a:ext cx="58482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rgbClr val="FEFFFF"/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258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74" r:id="rId1"/>
    <p:sldLayoutId id="2147484275" r:id="rId2"/>
    <p:sldLayoutId id="2147484276" r:id="rId3"/>
    <p:sldLayoutId id="2147484277" r:id="rId4"/>
    <p:sldLayoutId id="2147484278" r:id="rId5"/>
    <p:sldLayoutId id="2147484279" r:id="rId6"/>
    <p:sldLayoutId id="2147484280" r:id="rId7"/>
    <p:sldLayoutId id="2147484281" r:id="rId8"/>
    <p:sldLayoutId id="2147484282" r:id="rId9"/>
    <p:sldLayoutId id="2147484283" r:id="rId10"/>
    <p:sldLayoutId id="2147484284" r:id="rId11"/>
    <p:sldLayoutId id="2147484285" r:id="rId12"/>
    <p:sldLayoutId id="2147484286" r:id="rId13"/>
    <p:sldLayoutId id="2147484287" r:id="rId14"/>
    <p:sldLayoutId id="2147484288" r:id="rId15"/>
    <p:sldLayoutId id="2147484289" r:id="rId16"/>
  </p:sldLayoutIdLst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>
            <a:extLst>
              <a:ext uri="{FF2B5EF4-FFF2-40B4-BE49-F238E27FC236}">
                <a16:creationId xmlns:a16="http://schemas.microsoft.com/office/drawing/2014/main" id="{66DE00F8-2B9B-401C-8811-7860B9E8CB39}"/>
              </a:ext>
            </a:extLst>
          </p:cNvPr>
          <p:cNvSpPr txBox="1"/>
          <p:nvPr/>
        </p:nvSpPr>
        <p:spPr>
          <a:xfrm>
            <a:off x="914400" y="819150"/>
            <a:ext cx="7695743" cy="1957114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 algn="ctr"/>
            <a:r>
              <a:rPr lang="en-US" sz="4200" b="1" dirty="0">
                <a:latin typeface="Arial" panose="020B0604020202020204" pitchFamily="34" charset="0"/>
              </a:rPr>
              <a:t>MARKET BASKET ANALYSIS OF GROCERY STORE DATA</a:t>
            </a:r>
          </a:p>
          <a:p>
            <a:pPr algn="ctr"/>
            <a:r>
              <a:rPr lang="en-US" sz="4200" b="1" dirty="0">
                <a:latin typeface="Arial" panose="020B0604020202020204" pitchFamily="34" charset="0"/>
              </a:rPr>
              <a:t>(APRIORI ALGORITHM)</a:t>
            </a:r>
            <a:endParaRPr lang="en-US" sz="4200" b="0" i="0" kern="1200" cap="all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9C692-5843-4A15-B1AC-8B674C1C0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3086100"/>
            <a:ext cx="8458200" cy="207645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504A16E5-2B1B-4657-8A40-F3A52583843E}"/>
              </a:ext>
            </a:extLst>
          </p:cNvPr>
          <p:cNvSpPr txBox="1"/>
          <p:nvPr/>
        </p:nvSpPr>
        <p:spPr>
          <a:xfrm>
            <a:off x="6705600" y="4811849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PRIYA DAVIS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CAD25BD-EF76-4F02-ABF9-D05FFF0D6F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0121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159"/>
    </mc:Choice>
    <mc:Fallback>
      <p:transition spd="slow" advTm="201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681" x="3670300" y="2965450"/>
          <p14:tracePt t="9689" x="3670300" y="2974975"/>
          <p14:tracePt t="9698" x="3689350" y="2984500"/>
          <p14:tracePt t="9705" x="3708400" y="2994025"/>
          <p14:tracePt t="9713" x="3736975" y="3003550"/>
          <p14:tracePt t="9721" x="3792538" y="3022600"/>
          <p14:tracePt t="9728" x="3859213" y="3051175"/>
          <p14:tracePt t="9736" x="3895725" y="3059113"/>
          <p14:tracePt t="9744" x="3962400" y="3068638"/>
          <p14:tracePt t="9753" x="4027488" y="3087688"/>
          <p14:tracePt t="9760" x="4092575" y="3125788"/>
          <p14:tracePt t="9769" x="4187825" y="3144838"/>
          <p14:tracePt t="9776" x="4291013" y="3162300"/>
          <p14:tracePt t="9786" x="4403725" y="3200400"/>
          <p14:tracePt t="9792" x="4516438" y="3219450"/>
          <p14:tracePt t="9802" x="4656138" y="3238500"/>
          <p14:tracePt t="9808" x="4816475" y="3257550"/>
          <p14:tracePt t="9819" x="5003800" y="3257550"/>
          <p14:tracePt t="9824" x="5154613" y="3257550"/>
          <p14:tracePt t="9836" x="5294313" y="3257550"/>
          <p14:tracePt t="9840" x="5407025" y="3257550"/>
          <p14:tracePt t="9848" x="5510213" y="3257550"/>
          <p14:tracePt t="9856" x="5586413" y="3257550"/>
          <p14:tracePt t="9864" x="5670550" y="3257550"/>
          <p14:tracePt t="9872" x="5726113" y="3257550"/>
          <p14:tracePt t="9880" x="5811838" y="3248025"/>
          <p14:tracePt t="9888" x="5886450" y="3238500"/>
          <p14:tracePt t="9896" x="5961063" y="3228975"/>
          <p14:tracePt t="9905" x="6037263" y="3200400"/>
          <p14:tracePt t="9912" x="6092825" y="3200400"/>
          <p14:tracePt t="9920" x="6149975" y="3190875"/>
          <p14:tracePt t="9928" x="6196013" y="3190875"/>
          <p14:tracePt t="9936" x="6215063" y="3181350"/>
          <p14:tracePt t="9944" x="6234113" y="3181350"/>
          <p14:tracePt t="9955" x="6243638" y="3181350"/>
          <p14:tracePt t="9960" x="6261100" y="3181350"/>
          <p14:tracePt t="9969" x="6280150" y="3181350"/>
          <p14:tracePt t="9976" x="6299200" y="3181350"/>
          <p14:tracePt t="9986" x="6308725" y="3181350"/>
          <p14:tracePt t="9992" x="6327775" y="3181350"/>
          <p14:tracePt t="10002" x="6346825" y="3181350"/>
          <p14:tracePt t="10008" x="6356350" y="3181350"/>
          <p14:tracePt t="10019" x="6365875" y="3181350"/>
          <p14:tracePt t="19111" x="6365875" y="3200400"/>
          <p14:tracePt t="19119" x="6411913" y="3248025"/>
          <p14:tracePt t="19127" x="6477000" y="3303588"/>
          <p14:tracePt t="19135" x="6543675" y="3360738"/>
          <p14:tracePt t="19143" x="6627813" y="3435350"/>
          <p14:tracePt t="19151" x="6702425" y="3490913"/>
          <p14:tracePt t="19159" x="6769100" y="3557588"/>
          <p14:tracePt t="19167" x="6853238" y="3603625"/>
          <p14:tracePt t="19176" x="6910388" y="3651250"/>
          <p14:tracePt t="19183" x="6975475" y="3697288"/>
          <p14:tracePt t="19192" x="7059613" y="3744913"/>
          <p14:tracePt t="19199" x="7126288" y="3792538"/>
          <p14:tracePt t="19208" x="7229475" y="3838575"/>
          <p14:tracePt t="19215" x="7304088" y="3876675"/>
          <p14:tracePt t="19225" x="7397750" y="3913188"/>
          <p14:tracePt t="19231" x="7481888" y="3941763"/>
          <p14:tracePt t="19241" x="7585075" y="3970338"/>
          <p14:tracePt t="19247" x="7697788" y="4008438"/>
          <p14:tracePt t="19255" x="7820025" y="4035425"/>
          <p14:tracePt t="19263" x="7951788" y="4083050"/>
          <p14:tracePt t="19271" x="8054975" y="4092575"/>
          <p14:tracePt t="19279" x="8139113" y="4102100"/>
          <p14:tracePt t="19287" x="8205788" y="4111625"/>
          <p14:tracePt t="19295" x="8280400" y="4111625"/>
          <p14:tracePt t="19303" x="8345488" y="4111625"/>
          <p14:tracePt t="19311" x="8412163" y="4111625"/>
          <p14:tracePt t="19319" x="8458200" y="4111625"/>
          <p14:tracePt t="19327" x="8543925" y="4083050"/>
          <p14:tracePt t="19335" x="8609013" y="4064000"/>
          <p14:tracePt t="19343" x="8637588" y="4035425"/>
          <p14:tracePt t="19351" x="8683625" y="3998913"/>
          <p14:tracePt t="19359" x="8712200" y="3979863"/>
          <p14:tracePt t="19367" x="8740775" y="3951288"/>
          <p14:tracePt t="19375" x="8759825" y="3932238"/>
          <p14:tracePt t="19383" x="8777288" y="3913188"/>
          <p14:tracePt t="19392" x="8815388" y="3876675"/>
          <p14:tracePt t="19399" x="8853488" y="3829050"/>
          <p14:tracePt t="19408" x="8872538" y="3810000"/>
          <p14:tracePt t="19415" x="8890000" y="3792538"/>
          <p14:tracePt t="19425" x="8918575" y="3773488"/>
          <p14:tracePt t="19431" x="8937625" y="3763963"/>
          <p14:tracePt t="19441" x="8993188" y="3744913"/>
          <p14:tracePt t="19447" x="9059863" y="3716338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EDFBFD4-24F6-4FA9-A56A-7E03100D689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500" t="6940" r="9167" b="3494"/>
          <a:stretch/>
        </p:blipFill>
        <p:spPr>
          <a:xfrm>
            <a:off x="952500" y="590549"/>
            <a:ext cx="7620000" cy="39624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86226E-FBA9-45E1-A3FA-8F8C3F9CA7C3}"/>
              </a:ext>
            </a:extLst>
          </p:cNvPr>
          <p:cNvSpPr txBox="1"/>
          <p:nvPr/>
        </p:nvSpPr>
        <p:spPr>
          <a:xfrm>
            <a:off x="3048000" y="133350"/>
            <a:ext cx="40386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u="sng" dirty="0">
                <a:solidFill>
                  <a:srgbClr val="000000"/>
                </a:solidFill>
                <a:latin typeface="100"/>
              </a:rPr>
              <a:t>VISUALIZING THE </a:t>
            </a:r>
            <a:r>
              <a:rPr lang="en-US" sz="2000" b="1" i="0" u="sng" strike="noStrike" baseline="0" dirty="0">
                <a:solidFill>
                  <a:srgbClr val="000000"/>
                </a:solidFill>
                <a:latin typeface="100"/>
              </a:rPr>
              <a:t>ASSOCIATION </a:t>
            </a:r>
            <a:endParaRPr lang="en-US" sz="2000" b="1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517478-06B6-420D-9174-271DCD1F5994}"/>
              </a:ext>
            </a:extLst>
          </p:cNvPr>
          <p:cNvSpPr txBox="1"/>
          <p:nvPr/>
        </p:nvSpPr>
        <p:spPr>
          <a:xfrm>
            <a:off x="926404" y="4498996"/>
            <a:ext cx="7924800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700" b="1" dirty="0">
                <a:solidFill>
                  <a:srgbClr val="000000"/>
                </a:solidFill>
                <a:latin typeface="Helvetica Neue"/>
              </a:rPr>
              <a:t>Whole Milk</a:t>
            </a:r>
            <a:r>
              <a:rPr lang="en-US" sz="1700" b="1" i="0" dirty="0">
                <a:solidFill>
                  <a:srgbClr val="000000"/>
                </a:solidFill>
                <a:effectLst/>
                <a:latin typeface="Helvetica Neue"/>
              </a:rPr>
              <a:t> is the bestseller of this Grocery Store  and has an association with the respective items.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303404F-4BBB-48FC-92E5-ABD274900A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417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164"/>
    </mc:Choice>
    <mc:Fallback>
      <p:transition spd="slow" advTm="201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0" x="9002713" y="2732088"/>
          <p14:tracePt t="128" x="8863013" y="2740025"/>
          <p14:tracePt t="136" x="8712200" y="2740025"/>
          <p14:tracePt t="144" x="8534400" y="2740025"/>
          <p14:tracePt t="152" x="8328025" y="2740025"/>
          <p14:tracePt t="160" x="8148638" y="2740025"/>
          <p14:tracePt t="167" x="7942263" y="2740025"/>
          <p14:tracePt t="176" x="7764463" y="2740025"/>
          <p14:tracePt t="183" x="7604125" y="2740025"/>
          <p14:tracePt t="191" x="7472363" y="2740025"/>
          <p14:tracePt t="199" x="7332663" y="2749550"/>
          <p14:tracePt t="207" x="7210425" y="2749550"/>
          <p14:tracePt t="216" x="7069138" y="2768600"/>
          <p14:tracePt t="223" x="6946900" y="2787650"/>
          <p14:tracePt t="231" x="6797675" y="2816225"/>
          <p14:tracePt t="240" x="6656388" y="2835275"/>
          <p14:tracePt t="247" x="6534150" y="2843213"/>
          <p14:tracePt t="256" x="6402388" y="2862263"/>
          <p14:tracePt t="263" x="6289675" y="2890838"/>
          <p14:tracePt t="272" x="6205538" y="2900363"/>
          <p14:tracePt t="279" x="6102350" y="2919413"/>
          <p14:tracePt t="288" x="5999163" y="2928938"/>
          <p14:tracePt t="295" x="5915025" y="2938463"/>
          <p14:tracePt t="305" x="5829300" y="2938463"/>
          <p14:tracePt t="311" x="5764213" y="2938463"/>
          <p14:tracePt t="321" x="5708650" y="2938463"/>
          <p14:tracePt t="327" x="5661025" y="2938463"/>
          <p14:tracePt t="338" x="5622925" y="2938463"/>
          <p14:tracePt t="343" x="5595938" y="2938463"/>
          <p14:tracePt t="351" x="5557838" y="2938463"/>
          <p14:tracePt t="359" x="5538788" y="2938463"/>
          <p14:tracePt t="367" x="5519738" y="2938463"/>
          <p14:tracePt t="384" x="5510213" y="2938463"/>
          <p14:tracePt t="439" x="5500688" y="2938463"/>
          <p14:tracePt t="455" x="5492750" y="2938463"/>
          <p14:tracePt t="511" x="5483225" y="2938463"/>
          <p14:tracePt t="521" x="5483225" y="2946400"/>
          <p14:tracePt t="528" x="5473700" y="2955925"/>
          <p14:tracePt t="535" x="5464175" y="2955925"/>
          <p14:tracePt t="544" x="5454650" y="2955925"/>
          <p14:tracePt t="834" x="5454650" y="2946400"/>
          <p14:tracePt t="842" x="5445125" y="2938463"/>
          <p14:tracePt t="850" x="5445125" y="2919413"/>
          <p14:tracePt t="857" x="5445125" y="2900363"/>
          <p14:tracePt t="866" x="5435600" y="2890838"/>
          <p14:tracePt t="873" x="5435600" y="2862263"/>
          <p14:tracePt t="881" x="5435600" y="2852738"/>
          <p14:tracePt t="892" x="5426075" y="2843213"/>
          <p14:tracePt t="897" x="5426075" y="2825750"/>
          <p14:tracePt t="906" x="5426075" y="2806700"/>
          <p14:tracePt t="913" x="5416550" y="2787650"/>
          <p14:tracePt t="922" x="5416550" y="2759075"/>
          <p14:tracePt t="929" x="5416550" y="2722563"/>
          <p14:tracePt t="939" x="5416550" y="2684463"/>
          <p14:tracePt t="945" x="5416550" y="2627313"/>
          <p14:tracePt t="956" x="5416550" y="2581275"/>
          <p14:tracePt t="961" x="5416550" y="2516188"/>
          <p14:tracePt t="972" x="5416550" y="2439988"/>
          <p14:tracePt t="976" x="5416550" y="2355850"/>
          <p14:tracePt t="985" x="5416550" y="2271713"/>
          <p14:tracePt t="993" x="5416550" y="2197100"/>
          <p14:tracePt t="1001" x="5416550" y="2130425"/>
          <p14:tracePt t="1009" x="5407025" y="2074863"/>
          <p14:tracePt t="1017" x="5397500" y="2027238"/>
          <p14:tracePt t="1024" x="5387975" y="1998663"/>
          <p14:tracePt t="1032" x="5387975" y="1971675"/>
          <p14:tracePt t="1040" x="5380038" y="1943100"/>
          <p14:tracePt t="1048" x="5380038" y="1914525"/>
          <p14:tracePt t="1056" x="5380038" y="1876425"/>
          <p14:tracePt t="1064" x="5380038" y="1849438"/>
          <p14:tracePt t="1072" x="5380038" y="1811338"/>
          <p14:tracePt t="1080" x="5380038" y="1765300"/>
          <p14:tracePt t="1088" x="5380038" y="1736725"/>
          <p14:tracePt t="1096" x="5380038" y="1708150"/>
          <p14:tracePt t="1104" x="5380038" y="1689100"/>
          <p14:tracePt t="1112" x="5380038" y="1679575"/>
          <p14:tracePt t="1121" x="5380038" y="1670050"/>
          <p14:tracePt t="1128" x="5380038" y="1660525"/>
          <p14:tracePt t="1152" x="5380038" y="1652588"/>
          <p14:tracePt t="1176" x="5380038" y="1643063"/>
          <p14:tracePt t="1185" x="5380038" y="1633538"/>
          <p14:tracePt t="2304" x="5387975" y="1633538"/>
          <p14:tracePt t="2312" x="5397500" y="1633538"/>
          <p14:tracePt t="2320" x="5407025" y="1643063"/>
          <p14:tracePt t="2328" x="5407025" y="1652588"/>
          <p14:tracePt t="2336" x="5426075" y="1660525"/>
          <p14:tracePt t="2353" x="5445125" y="1670050"/>
          <p14:tracePt t="2360" x="5454650" y="1679575"/>
          <p14:tracePt t="2369" x="5464175" y="1679575"/>
          <p14:tracePt t="2376" x="5464175" y="1689100"/>
          <p14:tracePt t="2408" x="5483225" y="1689100"/>
          <p14:tracePt t="2464" x="5483225" y="1698625"/>
          <p14:tracePt t="2472" x="5492750" y="1698625"/>
          <p14:tracePt t="2488" x="5492750" y="1708150"/>
          <p14:tracePt t="2495" x="5492750" y="1717675"/>
          <p14:tracePt t="2512" x="5492750" y="1727200"/>
          <p14:tracePt t="2544" x="5492750" y="1736725"/>
          <p14:tracePt t="2648" x="5492750" y="1755775"/>
          <p14:tracePt t="2800" x="5492750" y="1765300"/>
          <p14:tracePt t="2824" x="5483225" y="1765300"/>
          <p14:tracePt t="2888" x="5483225" y="1773238"/>
          <p14:tracePt t="2904" x="5473700" y="1773238"/>
          <p14:tracePt t="2911" x="5464175" y="1792288"/>
          <p14:tracePt t="2920" x="5454650" y="1792288"/>
          <p14:tracePt t="2928" x="5445125" y="1801813"/>
          <p14:tracePt t="2936" x="5416550" y="1820863"/>
          <p14:tracePt t="2944" x="5407025" y="1820863"/>
          <p14:tracePt t="2952" x="5360988" y="1839913"/>
          <p14:tracePt t="2960" x="5313363" y="1858963"/>
          <p14:tracePt t="2969" x="5248275" y="1876425"/>
          <p14:tracePt t="2976" x="5191125" y="1895475"/>
          <p14:tracePt t="2985" x="5135563" y="1905000"/>
          <p14:tracePt t="2992" x="5097463" y="1914525"/>
          <p14:tracePt t="3002" x="5051425" y="1924050"/>
          <p14:tracePt t="3008" x="5013325" y="1933575"/>
          <p14:tracePt t="3016" x="4965700" y="1943100"/>
          <p14:tracePt t="3024" x="4919663" y="1952625"/>
          <p14:tracePt t="3032" x="4872038" y="1952625"/>
          <p14:tracePt t="3040" x="4806950" y="1971675"/>
          <p14:tracePt t="3048" x="4749800" y="1971675"/>
          <p14:tracePt t="3056" x="4684713" y="1981200"/>
          <p14:tracePt t="3064" x="4619625" y="1998663"/>
          <p14:tracePt t="3072" x="4562475" y="1998663"/>
          <p14:tracePt t="3086" x="4506913" y="2008188"/>
          <p14:tracePt t="3088" x="4468813" y="2017713"/>
          <p14:tracePt t="3096" x="4421188" y="2027238"/>
          <p14:tracePt t="3104" x="4384675" y="2036763"/>
          <p14:tracePt t="3111" x="4356100" y="2036763"/>
          <p14:tracePt t="3120" x="4337050" y="2036763"/>
          <p14:tracePt t="3128" x="4327525" y="2036763"/>
          <p14:tracePt t="3136" x="4300538" y="2036763"/>
          <p14:tracePt t="3144" x="4291013" y="2036763"/>
          <p14:tracePt t="3152" x="4281488" y="2036763"/>
          <p14:tracePt t="3160" x="4271963" y="2036763"/>
          <p14:tracePt t="3168" x="4243388" y="2046288"/>
          <p14:tracePt t="3176" x="4214813" y="2046288"/>
          <p14:tracePt t="3185" x="4187825" y="2055813"/>
          <p14:tracePt t="3191" x="4149725" y="2065338"/>
          <p14:tracePt t="3201" x="4130675" y="2065338"/>
          <p14:tracePt t="3208" x="4102100" y="2065338"/>
          <p14:tracePt t="3218" x="4075113" y="2065338"/>
          <p14:tracePt t="3224" x="4046538" y="2074863"/>
          <p14:tracePt t="3232" x="4037013" y="2074863"/>
          <p14:tracePt t="3240" x="4017963" y="2084388"/>
          <p14:tracePt t="3256" x="3998913" y="2084388"/>
          <p14:tracePt t="3264" x="3989388" y="2092325"/>
          <p14:tracePt t="3272" x="3979863" y="2101850"/>
          <p14:tracePt t="3280" x="3962400" y="2101850"/>
          <p14:tracePt t="3296" x="3962400" y="2111375"/>
          <p14:tracePt t="3304" x="3952875" y="2120900"/>
          <p14:tracePt t="3320" x="3933825" y="2130425"/>
          <p14:tracePt t="3327" x="3924300" y="2130425"/>
          <p14:tracePt t="3336" x="3914775" y="2139950"/>
          <p14:tracePt t="3344" x="3886200" y="2159000"/>
          <p14:tracePt t="3352" x="3867150" y="2168525"/>
          <p14:tracePt t="3360" x="3867150" y="2178050"/>
          <p14:tracePt t="3368" x="3849688" y="2187575"/>
          <p14:tracePt t="3376" x="3840163" y="2197100"/>
          <p14:tracePt t="3392" x="3830638" y="2197100"/>
          <p14:tracePt t="3401" x="3830638" y="2205038"/>
          <p14:tracePt t="3417" x="3821113" y="2214563"/>
          <p14:tracePt t="3424" x="3821113" y="2224088"/>
          <p14:tracePt t="3440" x="3811588" y="2233613"/>
          <p14:tracePt t="3455" x="3802063" y="2243138"/>
          <p14:tracePt t="3464" x="3802063" y="2252663"/>
          <p14:tracePt t="3472" x="3802063" y="2262188"/>
          <p14:tracePt t="3479" x="3783013" y="2281238"/>
          <p14:tracePt t="3488" x="3783013" y="2300288"/>
          <p14:tracePt t="3496" x="3783013" y="2317750"/>
          <p14:tracePt t="3504" x="3763963" y="2327275"/>
          <p14:tracePt t="3512" x="3756025" y="2346325"/>
          <p14:tracePt t="3519" x="3756025" y="2374900"/>
          <p14:tracePt t="3536" x="3746500" y="2393950"/>
          <p14:tracePt t="3544" x="3746500" y="2403475"/>
          <p14:tracePt t="3551" x="3736975" y="2420938"/>
          <p14:tracePt t="3568" x="3736975" y="2439988"/>
          <p14:tracePt t="3576" x="3727450" y="2459038"/>
          <p14:tracePt t="3585" x="3717925" y="2478088"/>
          <p14:tracePt t="3592" x="3717925" y="2497138"/>
          <p14:tracePt t="3600" x="3708400" y="2516188"/>
          <p14:tracePt t="3608" x="3698875" y="2543175"/>
          <p14:tracePt t="3618" x="3689350" y="2562225"/>
          <p14:tracePt t="3623" x="3689350" y="2590800"/>
          <p14:tracePt t="3632" x="3679825" y="2619375"/>
          <p14:tracePt t="3640" x="3670300" y="2636838"/>
          <p14:tracePt t="3648" x="3660775" y="2655888"/>
          <p14:tracePt t="3656" x="3660775" y="2665413"/>
          <p14:tracePt t="3664" x="3660775" y="2674938"/>
          <p14:tracePt t="3672" x="3660775" y="2684463"/>
          <p14:tracePt t="3688" x="3660775" y="2693988"/>
          <p14:tracePt t="3712" x="3660775" y="2703513"/>
          <p14:tracePt t="3728" x="3660775" y="2713038"/>
          <p14:tracePt t="3736" x="3660775" y="2722563"/>
          <p14:tracePt t="3744" x="3660775" y="2732088"/>
          <p14:tracePt t="3760" x="3660775" y="2740025"/>
          <p14:tracePt t="4216" x="3660775" y="2749550"/>
          <p14:tracePt t="4224" x="3670300" y="2759075"/>
          <p14:tracePt t="4232" x="3689350" y="2759075"/>
          <p14:tracePt t="4240" x="3708400" y="2759075"/>
          <p14:tracePt t="4250" x="3746500" y="2759075"/>
          <p14:tracePt t="4256" x="3773488" y="2768600"/>
          <p14:tracePt t="4264" x="3830638" y="2778125"/>
          <p14:tracePt t="4272" x="3895725" y="2787650"/>
          <p14:tracePt t="4280" x="3952875" y="2797175"/>
          <p14:tracePt t="4288" x="4037013" y="2816225"/>
          <p14:tracePt t="4296" x="4111625" y="2835275"/>
          <p14:tracePt t="4304" x="4178300" y="2862263"/>
          <p14:tracePt t="4312" x="4233863" y="2881313"/>
          <p14:tracePt t="4320" x="4291013" y="2900363"/>
          <p14:tracePt t="4328" x="4356100" y="2928938"/>
          <p14:tracePt t="4336" x="4394200" y="2946400"/>
          <p14:tracePt t="4344" x="4440238" y="2974975"/>
          <p14:tracePt t="4352" x="4459288" y="2994025"/>
          <p14:tracePt t="4361" x="4478338" y="3013075"/>
          <p14:tracePt t="4369" x="4487863" y="3041650"/>
          <p14:tracePt t="4376" x="4487863" y="3051175"/>
          <p14:tracePt t="4385" x="4487863" y="3078163"/>
          <p14:tracePt t="4392" x="4487863" y="3087688"/>
          <p14:tracePt t="4401" x="4487863" y="3106738"/>
          <p14:tracePt t="4424" x="4487863" y="3116263"/>
          <p14:tracePt t="4482" x="4497388" y="3125788"/>
          <p14:tracePt t="4600" x="4506913" y="3125788"/>
          <p14:tracePt t="4624" x="4516438" y="3125788"/>
          <p14:tracePt t="4696" x="4524375" y="3125788"/>
          <p14:tracePt t="4728" x="4533900" y="3116263"/>
          <p14:tracePt t="4752" x="4552950" y="3106738"/>
          <p14:tracePt t="4759" x="4581525" y="3097213"/>
          <p14:tracePt t="4768" x="4610100" y="3078163"/>
          <p14:tracePt t="4775" x="4637088" y="3059113"/>
          <p14:tracePt t="4784" x="4675188" y="3041650"/>
          <p14:tracePt t="4792" x="4694238" y="3032125"/>
          <p14:tracePt t="4800" x="4713288" y="3013075"/>
          <p14:tracePt t="4808" x="4740275" y="3003550"/>
          <p14:tracePt t="4817" x="4759325" y="2984500"/>
          <p14:tracePt t="4824" x="4797425" y="2974975"/>
          <p14:tracePt t="4834" x="4826000" y="2955925"/>
          <p14:tracePt t="4840" x="4852988" y="2938463"/>
          <p14:tracePt t="4849" x="4891088" y="2919413"/>
          <p14:tracePt t="4856" x="4910138" y="2890838"/>
          <p14:tracePt t="4866" x="4938713" y="2871788"/>
          <p14:tracePt t="4872" x="4984750" y="2843213"/>
          <p14:tracePt t="4880" x="5022850" y="2816225"/>
          <p14:tracePt t="4888" x="5060950" y="2797175"/>
          <p14:tracePt t="4896" x="5078413" y="2778125"/>
          <p14:tracePt t="4904" x="5087938" y="2768600"/>
          <p14:tracePt t="4912" x="5097463" y="2768600"/>
          <p14:tracePt t="4920" x="5097463" y="2759075"/>
          <p14:tracePt t="5618" x="5097463" y="2768600"/>
          <p14:tracePt t="5626" x="5087938" y="2768600"/>
          <p14:tracePt t="5635" x="5078413" y="2778125"/>
          <p14:tracePt t="5641" x="5068888" y="2778125"/>
          <p14:tracePt t="5652" x="5060950" y="2787650"/>
          <p14:tracePt t="5657" x="5041900" y="2797175"/>
          <p14:tracePt t="5668" x="5032375" y="2806700"/>
          <p14:tracePt t="5672" x="5013325" y="2816225"/>
          <p14:tracePt t="5688" x="5003800" y="2816225"/>
          <p14:tracePt t="5704" x="4994275" y="2825750"/>
          <p14:tracePt t="5712" x="4975225" y="2825750"/>
          <p14:tracePt t="5728" x="4965700" y="2835275"/>
          <p14:tracePt t="5736" x="4956175" y="2835275"/>
          <p14:tracePt t="5752" x="4948238" y="2835275"/>
          <p14:tracePt t="5760" x="4929188" y="2835275"/>
          <p14:tracePt t="5768" x="4929188" y="2843213"/>
          <p14:tracePt t="5776" x="4910138" y="2843213"/>
          <p14:tracePt t="5792" x="4900613" y="2843213"/>
          <p14:tracePt t="5801" x="4891088" y="2843213"/>
          <p14:tracePt t="5817" x="4872038" y="2843213"/>
          <p14:tracePt t="5824" x="4852988" y="2843213"/>
          <p14:tracePt t="5833" x="4835525" y="2843213"/>
          <p14:tracePt t="5840" x="4806950" y="2843213"/>
          <p14:tracePt t="5850" x="4768850" y="2843213"/>
          <p14:tracePt t="5856" x="4732338" y="2843213"/>
          <p14:tracePt t="5867" x="4694238" y="2843213"/>
          <p14:tracePt t="5872" x="4665663" y="2843213"/>
          <p14:tracePt t="5883" x="4637088" y="2843213"/>
          <p14:tracePt t="5888" x="4610100" y="2843213"/>
          <p14:tracePt t="5897" x="4581525" y="2843213"/>
          <p14:tracePt t="5904" x="4543425" y="2843213"/>
          <p14:tracePt t="5912" x="4506913" y="2843213"/>
          <p14:tracePt t="5920" x="4459288" y="2843213"/>
          <p14:tracePt t="5928" x="4411663" y="2835275"/>
          <p14:tracePt t="5936" x="4375150" y="2816225"/>
          <p14:tracePt t="5944" x="4346575" y="2806700"/>
          <p14:tracePt t="5952" x="4318000" y="2797175"/>
          <p14:tracePt t="5960" x="4308475" y="2797175"/>
          <p14:tracePt t="5968" x="4300538" y="2797175"/>
          <p14:tracePt t="5976" x="4271963" y="2797175"/>
          <p14:tracePt t="6000" x="4262438" y="2797175"/>
          <p14:tracePt t="6016" x="4252913" y="2797175"/>
          <p14:tracePt t="6024" x="4243388" y="2797175"/>
          <p14:tracePt t="6033" x="4233863" y="2797175"/>
          <p14:tracePt t="6040" x="4224338" y="2797175"/>
          <p14:tracePt t="6057" x="4214813" y="2797175"/>
          <p14:tracePt t="6072" x="4205288" y="2797175"/>
          <p14:tracePt t="6104" x="4195763" y="2797175"/>
          <p14:tracePt t="6128" x="4187825" y="2797175"/>
          <p14:tracePt t="6154" x="4178300" y="2797175"/>
          <p14:tracePt t="6161" x="4168775" y="2797175"/>
          <p14:tracePt t="6170" x="4159250" y="2797175"/>
          <p14:tracePt t="6177" x="4140200" y="2806700"/>
          <p14:tracePt t="6184" x="4121150" y="2806700"/>
          <p14:tracePt t="6192" x="4092575" y="2825750"/>
          <p14:tracePt t="6200" x="4075113" y="2835275"/>
          <p14:tracePt t="6208" x="4056063" y="2835275"/>
          <p14:tracePt t="6217" x="4037013" y="2835275"/>
          <p14:tracePt t="6225" x="4027488" y="2843213"/>
          <p14:tracePt t="6233" x="4008438" y="2843213"/>
          <p14:tracePt t="6241" x="3979863" y="2862263"/>
          <p14:tracePt t="6250" x="3971925" y="2862263"/>
          <p14:tracePt t="6257" x="3962400" y="2862263"/>
          <p14:tracePt t="6267" x="3952875" y="2862263"/>
          <p14:tracePt t="6272" x="3933825" y="2871788"/>
          <p14:tracePt t="6283" x="3905250" y="2890838"/>
          <p14:tracePt t="6288" x="3876675" y="2890838"/>
          <p14:tracePt t="6297" x="3849688" y="2909888"/>
          <p14:tracePt t="6305" x="3821113" y="2928938"/>
          <p14:tracePt t="6313" x="3811588" y="2928938"/>
          <p14:tracePt t="6321" x="3783013" y="2938463"/>
          <p14:tracePt t="6328" x="3773488" y="2938463"/>
          <p14:tracePt t="6336" x="3756025" y="2938463"/>
          <p14:tracePt t="6344" x="3746500" y="2938463"/>
          <p14:tracePt t="6353" x="3727450" y="2938463"/>
          <p14:tracePt t="6368" x="3717925" y="2938463"/>
          <p14:tracePt t="6376" x="3708400" y="2938463"/>
          <p14:tracePt t="6400" x="3698875" y="2938463"/>
          <p14:tracePt t="6450" x="3689350" y="2938463"/>
          <p14:tracePt t="6459" x="3689350" y="2928938"/>
          <p14:tracePt t="6514" x="3679825" y="2928938"/>
          <p14:tracePt t="6762" x="3679825" y="2919413"/>
          <p14:tracePt t="6778" x="3670300" y="2909888"/>
          <p14:tracePt t="6787" x="3670300" y="2900363"/>
          <p14:tracePt t="6797" x="3660775" y="2881313"/>
          <p14:tracePt t="6802" x="3651250" y="2871788"/>
          <p14:tracePt t="6809" x="3643313" y="2852738"/>
          <p14:tracePt t="6816" x="3643313" y="2843213"/>
          <p14:tracePt t="6824" x="3633788" y="2825750"/>
          <p14:tracePt t="6833" x="3624263" y="2806700"/>
          <p14:tracePt t="6840" x="3624263" y="2778125"/>
          <p14:tracePt t="6849" x="3614738" y="2749550"/>
          <p14:tracePt t="6856" x="3605213" y="2713038"/>
          <p14:tracePt t="6865" x="3586163" y="2655888"/>
          <p14:tracePt t="6871" x="3586163" y="2627313"/>
          <p14:tracePt t="6881" x="3586163" y="2590800"/>
          <p14:tracePt t="6887" x="3576638" y="2562225"/>
          <p14:tracePt t="6898" x="3576638" y="2533650"/>
          <p14:tracePt t="6904" x="3576638" y="2506663"/>
          <p14:tracePt t="6912" x="3576638" y="2478088"/>
          <p14:tracePt t="6920" x="3576638" y="2459038"/>
          <p14:tracePt t="6927" x="3576638" y="2439988"/>
          <p14:tracePt t="6935" x="3576638" y="2420938"/>
          <p14:tracePt t="6943" x="3576638" y="2384425"/>
          <p14:tracePt t="6951" x="3576638" y="2327275"/>
          <p14:tracePt t="6959" x="3586163" y="2262188"/>
          <p14:tracePt t="6967" x="3605213" y="2187575"/>
          <p14:tracePt t="6975" x="3633788" y="2101850"/>
          <p14:tracePt t="6984" x="3660775" y="2017713"/>
          <p14:tracePt t="6992" x="3689350" y="1952625"/>
          <p14:tracePt t="6999" x="3717925" y="1868488"/>
          <p14:tracePt t="7008" x="3746500" y="1801813"/>
          <p14:tracePt t="7016" x="3773488" y="1746250"/>
          <p14:tracePt t="7024" x="3792538" y="1708150"/>
          <p14:tracePt t="7032" x="3802063" y="1689100"/>
          <p14:tracePt t="7040" x="3802063" y="1652588"/>
          <p14:tracePt t="7048" x="3811588" y="1633538"/>
          <p14:tracePt t="7056" x="3830638" y="1614488"/>
          <p14:tracePt t="7065" x="3849688" y="1585913"/>
          <p14:tracePt t="7071" x="3867150" y="1557338"/>
          <p14:tracePt t="7081" x="3886200" y="1549400"/>
          <p14:tracePt t="7098" x="3905250" y="1530350"/>
          <p14:tracePt t="7104" x="3924300" y="1520825"/>
          <p14:tracePt t="7112" x="3943350" y="1520825"/>
          <p14:tracePt t="7120" x="3962400" y="1520825"/>
          <p14:tracePt t="7128" x="3998913" y="1520825"/>
          <p14:tracePt t="7136" x="4037013" y="1511300"/>
          <p14:tracePt t="7144" x="4046538" y="1511300"/>
          <p14:tracePt t="7152" x="4075113" y="1501775"/>
          <p14:tracePt t="7160" x="4121150" y="1501775"/>
          <p14:tracePt t="7168" x="4187825" y="1501775"/>
          <p14:tracePt t="7176" x="4271963" y="1501775"/>
          <p14:tracePt t="7184" x="4375150" y="1501775"/>
          <p14:tracePt t="7192" x="4459288" y="1501775"/>
          <p14:tracePt t="7200" x="4572000" y="1501775"/>
          <p14:tracePt t="7208" x="4665663" y="1501775"/>
          <p14:tracePt t="7216" x="4759325" y="1501775"/>
          <p14:tracePt t="7224" x="4816475" y="1501775"/>
          <p14:tracePt t="7232" x="4843463" y="1501775"/>
          <p14:tracePt t="7240" x="4852988" y="1511300"/>
          <p14:tracePt t="7248" x="4862513" y="1511300"/>
          <p14:tracePt t="7256" x="4881563" y="1520825"/>
          <p14:tracePt t="7272" x="4891088" y="1530350"/>
          <p14:tracePt t="7288" x="4910138" y="1539875"/>
          <p14:tracePt t="7304" x="4919663" y="1549400"/>
          <p14:tracePt t="7314" x="4929188" y="1549400"/>
          <p14:tracePt t="7320" x="4938713" y="1566863"/>
          <p14:tracePt t="7328" x="4948238" y="1566863"/>
          <p14:tracePt t="7336" x="4956175" y="1585913"/>
          <p14:tracePt t="7344" x="4965700" y="1585913"/>
          <p14:tracePt t="7360" x="4965700" y="1595438"/>
          <p14:tracePt t="7369" x="4975225" y="1614488"/>
          <p14:tracePt t="7376" x="4984750" y="1624013"/>
          <p14:tracePt t="7385" x="4984750" y="1643063"/>
          <p14:tracePt t="7393" x="4994275" y="1652588"/>
          <p14:tracePt t="7401" x="5003800" y="1652588"/>
          <p14:tracePt t="7409" x="5003800" y="1670050"/>
          <p14:tracePt t="7416" x="5013325" y="1679575"/>
          <p14:tracePt t="7425" x="5013325" y="1689100"/>
          <p14:tracePt t="7433" x="5022850" y="1689100"/>
          <p14:tracePt t="7441" x="5022850" y="1698625"/>
          <p14:tracePt t="7449" x="5022850" y="1708150"/>
          <p14:tracePt t="7456" x="5032375" y="1717675"/>
          <p14:tracePt t="7466" x="5032375" y="1736725"/>
          <p14:tracePt t="7482" x="5032375" y="1746250"/>
          <p14:tracePt t="7499" x="5041900" y="1746250"/>
          <p14:tracePt t="7674" x="5051425" y="1755775"/>
          <p14:tracePt t="7684" x="5051425" y="1765300"/>
          <p14:tracePt t="7692" x="5051425" y="1773238"/>
          <p14:tracePt t="7704" x="5051425" y="1782763"/>
          <p14:tracePt t="7707" x="5051425" y="1792288"/>
          <p14:tracePt t="7721" x="5051425" y="1801813"/>
          <p14:tracePt t="7732" x="5051425" y="1811338"/>
          <p14:tracePt t="7737" x="5051425" y="1820863"/>
          <p14:tracePt t="7746" x="5051425" y="1830388"/>
          <p14:tracePt t="7761" x="5051425" y="1849438"/>
          <p14:tracePt t="7768" x="5051425" y="1868488"/>
          <p14:tracePt t="7776" x="5051425" y="1895475"/>
          <p14:tracePt t="7784" x="5051425" y="1924050"/>
          <p14:tracePt t="7792" x="5051425" y="1952625"/>
          <p14:tracePt t="7800" x="5032375" y="1981200"/>
          <p14:tracePt t="7808" x="5013325" y="2036763"/>
          <p14:tracePt t="7816" x="4994275" y="2084388"/>
          <p14:tracePt t="7824" x="4975225" y="2149475"/>
          <p14:tracePt t="7832" x="4948238" y="2233613"/>
          <p14:tracePt t="7840" x="4919663" y="2336800"/>
          <p14:tracePt t="7848" x="4900613" y="2439988"/>
          <p14:tracePt t="7856" x="4852988" y="2552700"/>
          <p14:tracePt t="7865" x="4835525" y="2655888"/>
          <p14:tracePt t="7872" x="4806950" y="2759075"/>
          <p14:tracePt t="7881" x="4768850" y="2843213"/>
          <p14:tracePt t="7888" x="4749800" y="2909888"/>
          <p14:tracePt t="7897" x="4732338" y="2974975"/>
          <p14:tracePt t="7904" x="4713288" y="3041650"/>
          <p14:tracePt t="7914" x="4713288" y="3068638"/>
          <p14:tracePt t="7920" x="4703763" y="3106738"/>
          <p14:tracePt t="7930" x="4703763" y="3135313"/>
          <p14:tracePt t="7936" x="4694238" y="3154363"/>
          <p14:tracePt t="7945" x="4694238" y="3162300"/>
          <p14:tracePt t="7952" x="4684713" y="3171825"/>
          <p14:tracePt t="7960" x="4684713" y="3190875"/>
          <p14:tracePt t="7984" x="4684713" y="3200400"/>
          <p14:tracePt t="8009" x="4684713" y="3209925"/>
          <p14:tracePt t="8017" x="4684713" y="3219450"/>
          <p14:tracePt t="8033" x="4684713" y="3228975"/>
          <p14:tracePt t="8041" x="4675188" y="3238500"/>
          <p14:tracePt t="8050" x="4675188" y="3248025"/>
          <p14:tracePt t="8057" x="4675188" y="3257550"/>
          <p14:tracePt t="8067" x="4665663" y="3267075"/>
          <p14:tracePt t="8073" x="4656138" y="3284538"/>
          <p14:tracePt t="8100" x="4656138" y="3294063"/>
          <p14:tracePt t="8178" x="4656138" y="3303588"/>
          <p14:tracePt t="8217" x="4656138" y="3313113"/>
          <p14:tracePt t="8232" x="4656138" y="3332163"/>
          <p14:tracePt t="8256" x="4675188" y="3341688"/>
          <p14:tracePt t="8265" x="4694238" y="3360738"/>
          <p14:tracePt t="8272" x="4703763" y="3360738"/>
          <p14:tracePt t="8281" x="4713288" y="3360738"/>
          <p14:tracePt t="8288" x="4740275" y="3360738"/>
          <p14:tracePt t="8298" x="4768850" y="3378200"/>
          <p14:tracePt t="8304" x="4797425" y="3387725"/>
          <p14:tracePt t="8314" x="4816475" y="3387725"/>
          <p14:tracePt t="8320" x="4843463" y="3397250"/>
          <p14:tracePt t="8330" x="4862513" y="3406775"/>
          <p14:tracePt t="8336" x="4891088" y="3416300"/>
          <p14:tracePt t="8344" x="4929188" y="3416300"/>
          <p14:tracePt t="8352" x="4965700" y="3425825"/>
          <p14:tracePt t="8360" x="5003800" y="3435350"/>
          <p14:tracePt t="8368" x="5041900" y="3435350"/>
          <p14:tracePt t="8376" x="5068888" y="3444875"/>
          <p14:tracePt t="8385" x="5097463" y="3444875"/>
          <p14:tracePt t="8392" x="5126038" y="3454400"/>
          <p14:tracePt t="8400" x="5135563" y="3454400"/>
          <p14:tracePt t="8408" x="5154613" y="3454400"/>
          <p14:tracePt t="8416" x="5172075" y="3454400"/>
          <p14:tracePt t="8424" x="5200650" y="3454400"/>
          <p14:tracePt t="8432" x="5219700" y="3454400"/>
          <p14:tracePt t="8440" x="5238750" y="3454400"/>
          <p14:tracePt t="8448" x="5267325" y="3454400"/>
          <p14:tracePt t="8456" x="5284788" y="3454400"/>
          <p14:tracePt t="8464" x="5313363" y="3463925"/>
          <p14:tracePt t="8472" x="5332413" y="3473450"/>
          <p14:tracePt t="8481" x="5351463" y="3482975"/>
          <p14:tracePt t="8488" x="5370513" y="3482975"/>
          <p14:tracePt t="8497" x="5380038" y="3482975"/>
          <p14:tracePt t="8504" x="5397500" y="3490913"/>
          <p14:tracePt t="8513" x="5407025" y="3490913"/>
          <p14:tracePt t="8520" x="5426075" y="3500438"/>
          <p14:tracePt t="8552" x="5445125" y="3500438"/>
          <p14:tracePt t="8568" x="5454650" y="3500438"/>
          <p14:tracePt t="8576" x="5473700" y="3500438"/>
          <p14:tracePt t="8584" x="5483225" y="3509963"/>
          <p14:tracePt t="8599" x="5492750" y="3509963"/>
          <p14:tracePt t="8624" x="5500688" y="3509963"/>
          <p14:tracePt t="8656" x="5510213" y="3519488"/>
          <p14:tracePt t="8688" x="5519738" y="3529013"/>
          <p14:tracePt t="8697" x="5529263" y="3529013"/>
          <p14:tracePt t="8705" x="5538788" y="3529013"/>
          <p14:tracePt t="8712" x="5548313" y="3538538"/>
          <p14:tracePt t="8721" x="5557838" y="3538538"/>
          <p14:tracePt t="8731" x="5557838" y="3548063"/>
          <p14:tracePt t="8736" x="5576888" y="3557588"/>
          <p14:tracePt t="8748" x="5595938" y="3576638"/>
          <p14:tracePt t="8752" x="5605463" y="3586163"/>
          <p14:tracePt t="8761" x="5622925" y="3594100"/>
          <p14:tracePt t="8768" x="5632450" y="3603625"/>
          <p14:tracePt t="8776" x="5661025" y="3613150"/>
          <p14:tracePt t="8784" x="5689600" y="3632200"/>
          <p14:tracePt t="8792" x="5708650" y="3632200"/>
          <p14:tracePt t="8800" x="5716588" y="3641725"/>
          <p14:tracePt t="8808" x="5735638" y="3651250"/>
          <p14:tracePt t="8929" x="5745163" y="3651250"/>
          <p14:tracePt t="9352" x="5735638" y="3651250"/>
          <p14:tracePt t="9368" x="5726113" y="3651250"/>
          <p14:tracePt t="9376" x="5716588" y="3651250"/>
          <p14:tracePt t="9384" x="5708650" y="3651250"/>
          <p14:tracePt t="9392" x="5699125" y="3651250"/>
          <p14:tracePt t="9400" x="5680075" y="3651250"/>
          <p14:tracePt t="9408" x="5651500" y="3651250"/>
          <p14:tracePt t="9416" x="5613400" y="3651250"/>
          <p14:tracePt t="9424" x="5576888" y="3651250"/>
          <p14:tracePt t="9433" x="5519738" y="3651250"/>
          <p14:tracePt t="9440" x="5464175" y="3651250"/>
          <p14:tracePt t="9448" x="5407025" y="3651250"/>
          <p14:tracePt t="9456" x="5351463" y="3651250"/>
          <p14:tracePt t="9464" x="5284788" y="3651250"/>
          <p14:tracePt t="9472" x="5229225" y="3641725"/>
          <p14:tracePt t="9481" x="5181600" y="3641725"/>
          <p14:tracePt t="9488" x="5154613" y="3641725"/>
          <p14:tracePt t="9496" x="5116513" y="3632200"/>
          <p14:tracePt t="9505" x="5097463" y="3632200"/>
          <p14:tracePt t="9513" x="5068888" y="3632200"/>
          <p14:tracePt t="9520" x="5051425" y="3622675"/>
          <p14:tracePt t="9529" x="5022850" y="3622675"/>
          <p14:tracePt t="9536" x="5003800" y="3622675"/>
          <p14:tracePt t="9546" x="4994275" y="3622675"/>
          <p14:tracePt t="9552" x="4975225" y="3622675"/>
          <p14:tracePt t="9563" x="4956175" y="3622675"/>
          <p14:tracePt t="9568" x="4938713" y="3622675"/>
          <p14:tracePt t="9577" x="4910138" y="3622675"/>
          <p14:tracePt t="9584" x="4891088" y="3622675"/>
          <p14:tracePt t="9592" x="4862513" y="3622675"/>
          <p14:tracePt t="9600" x="4835525" y="3622675"/>
          <p14:tracePt t="9608" x="4806950" y="3622675"/>
          <p14:tracePt t="9616" x="4778375" y="3622675"/>
          <p14:tracePt t="9624" x="4749800" y="3622675"/>
          <p14:tracePt t="9632" x="4732338" y="3622675"/>
          <p14:tracePt t="9640" x="4694238" y="3622675"/>
          <p14:tracePt t="9648" x="4665663" y="3622675"/>
          <p14:tracePt t="9656" x="4619625" y="3622675"/>
          <p14:tracePt t="9664" x="4581525" y="3622675"/>
          <p14:tracePt t="9672" x="4524375" y="3613150"/>
          <p14:tracePt t="9680" x="4478338" y="3613150"/>
          <p14:tracePt t="9688" x="4440238" y="3613150"/>
          <p14:tracePt t="9697" x="4411663" y="3613150"/>
          <p14:tracePt t="9704" x="4384675" y="3613150"/>
          <p14:tracePt t="9713" x="4356100" y="3613150"/>
          <p14:tracePt t="9721" x="4318000" y="3603625"/>
          <p14:tracePt t="9729" x="4271963" y="3603625"/>
          <p14:tracePt t="9736" x="4233863" y="3603625"/>
          <p14:tracePt t="9746" x="4195763" y="3603625"/>
          <p14:tracePt t="9752" x="4168775" y="3603625"/>
          <p14:tracePt t="9763" x="4149725" y="3603625"/>
          <p14:tracePt t="9768" x="4140200" y="3603625"/>
          <p14:tracePt t="9776" x="4111625" y="3594100"/>
          <p14:tracePt t="9832" x="4102100" y="3594100"/>
          <p14:tracePt t="9842" x="4102100" y="3586163"/>
          <p14:tracePt t="9867" x="4092575" y="3586163"/>
          <p14:tracePt t="10050" x="4083050" y="3586163"/>
          <p14:tracePt t="10714" x="4083050" y="3576638"/>
          <p14:tracePt t="10931" x="4083050" y="3567113"/>
          <p14:tracePt t="11002" x="4092575" y="3557588"/>
          <p14:tracePt t="11090" x="4102100" y="3557588"/>
          <p14:tracePt t="11136" x="4111625" y="3557588"/>
          <p14:tracePt t="11338" x="4121150" y="3557588"/>
          <p14:tracePt t="11363" x="4130675" y="3557588"/>
          <p14:tracePt t="11401" x="4140200" y="3548063"/>
          <p14:tracePt t="11426" x="4159250" y="3548063"/>
          <p14:tracePt t="11440" x="4168775" y="3548063"/>
          <p14:tracePt t="11448" x="4187825" y="3548063"/>
          <p14:tracePt t="11456" x="4195763" y="3548063"/>
          <p14:tracePt t="11464" x="4205288" y="3548063"/>
          <p14:tracePt t="11472" x="4224338" y="3548063"/>
          <p14:tracePt t="11488" x="4233863" y="3548063"/>
          <p14:tracePt t="11544" x="4243388" y="3548063"/>
          <p14:tracePt t="11560" x="4262438" y="3548063"/>
          <p14:tracePt t="11567" x="4281488" y="3538538"/>
          <p14:tracePt t="11592" x="4300538" y="3538538"/>
          <p14:tracePt t="11600" x="4318000" y="3538538"/>
          <p14:tracePt t="11615" x="4337050" y="3529013"/>
          <p14:tracePt t="11624" x="4346575" y="3529013"/>
          <p14:tracePt t="11632" x="4356100" y="3529013"/>
          <p14:tracePt t="11640" x="4375150" y="3529013"/>
          <p14:tracePt t="11648" x="4384675" y="3529013"/>
          <p14:tracePt t="11656" x="4394200" y="3519488"/>
          <p14:tracePt t="11663" x="4411663" y="3509963"/>
          <p14:tracePt t="11696" x="4421188" y="3509963"/>
          <p14:tracePt t="11704" x="4421188" y="3500438"/>
          <p14:tracePt t="11794" x="4430713" y="3500438"/>
          <p14:tracePt t="13057" x="4440238" y="3500438"/>
          <p14:tracePt t="13066" x="4449763" y="3500438"/>
          <p14:tracePt t="13074" x="4468813" y="3500438"/>
          <p14:tracePt t="13083" x="4497388" y="3500438"/>
          <p14:tracePt t="13090" x="4533900" y="3500438"/>
          <p14:tracePt t="13098" x="4562475" y="3519488"/>
          <p14:tracePt t="13106" x="4619625" y="3538538"/>
          <p14:tracePt t="13113" x="4646613" y="3538538"/>
          <p14:tracePt t="13120" x="4675188" y="3548063"/>
          <p14:tracePt t="13129" x="4703763" y="3567113"/>
          <p14:tracePt t="13136" x="4713288" y="3567113"/>
          <p14:tracePt t="13145" x="4749800" y="3576638"/>
          <p14:tracePt t="13152" x="4768850" y="3594100"/>
          <p14:tracePt t="13161" x="4787900" y="3594100"/>
          <p14:tracePt t="13168" x="4816475" y="3613150"/>
          <p14:tracePt t="13176" x="4843463" y="3622675"/>
          <p14:tracePt t="13185" x="4862513" y="3632200"/>
          <p14:tracePt t="13193" x="4891088" y="3632200"/>
          <p14:tracePt t="13200" x="4900613" y="3632200"/>
          <p14:tracePt t="13210" x="4910138" y="3641725"/>
          <p14:tracePt t="13216" x="4929188" y="3641725"/>
          <p14:tracePt t="13227" x="4956175" y="3651250"/>
          <p14:tracePt t="13242" x="4965700" y="3651250"/>
          <p14:tracePt t="13248" x="4975225" y="3651250"/>
          <p14:tracePt t="13256" x="4984750" y="3651250"/>
          <p14:tracePt t="13650" x="4994275" y="3651250"/>
          <p14:tracePt t="14018" x="4984750" y="3651250"/>
          <p14:tracePt t="14027" x="4975225" y="3651250"/>
          <p14:tracePt t="14037" x="4956175" y="3651250"/>
          <p14:tracePt t="14043" x="4938713" y="3660775"/>
          <p14:tracePt t="14048" x="4919663" y="3660775"/>
          <p14:tracePt t="14059" x="4900613" y="3670300"/>
          <p14:tracePt t="14064" x="4891088" y="3670300"/>
          <p14:tracePt t="14076" x="4862513" y="3670300"/>
          <p14:tracePt t="14094" x="4835525" y="3670300"/>
          <p14:tracePt t="14096" x="4816475" y="3679825"/>
          <p14:tracePt t="14105" x="4797425" y="3679825"/>
          <p14:tracePt t="14112" x="4768850" y="3689350"/>
          <p14:tracePt t="14120" x="4740275" y="3697288"/>
          <p14:tracePt t="14128" x="4713288" y="3697288"/>
          <p14:tracePt t="14136" x="4675188" y="3716338"/>
          <p14:tracePt t="14145" x="4646613" y="3716338"/>
          <p14:tracePt t="14153" x="4619625" y="3735388"/>
          <p14:tracePt t="14161" x="4600575" y="3735388"/>
          <p14:tracePt t="14169" x="4581525" y="3735388"/>
          <p14:tracePt t="14176" x="4572000" y="3744913"/>
          <p14:tracePt t="14185" x="4552950" y="3754438"/>
          <p14:tracePt t="14192" x="4516438" y="3763963"/>
          <p14:tracePt t="14200" x="4506913" y="3763963"/>
          <p14:tracePt t="14209" x="4487863" y="3763963"/>
          <p14:tracePt t="14216" x="4478338" y="3773488"/>
          <p14:tracePt t="14226" x="4459288" y="3783013"/>
          <p14:tracePt t="14233" x="4449763" y="3783013"/>
          <p14:tracePt t="14242" x="4440238" y="3792538"/>
          <p14:tracePt t="14248" x="4421188" y="3802063"/>
          <p14:tracePt t="14265" x="4403725" y="3802063"/>
          <p14:tracePt t="14276" x="4375150" y="3810000"/>
          <p14:tracePt t="14281" x="4356100" y="3819525"/>
          <p14:tracePt t="14289" x="4337050" y="3819525"/>
          <p14:tracePt t="14297" x="4327525" y="3829050"/>
          <p14:tracePt t="14305" x="4318000" y="3829050"/>
          <p14:tracePt t="14312" x="4308475" y="3829050"/>
          <p14:tracePt t="14320" x="4300538" y="3829050"/>
          <p14:tracePt t="14329" x="4281488" y="3829050"/>
          <p14:tracePt t="14336" x="4271963" y="3829050"/>
          <p14:tracePt t="14345" x="4262438" y="3829050"/>
          <p14:tracePt t="14353" x="4252913" y="3829050"/>
          <p14:tracePt t="14360" x="4243388" y="3829050"/>
          <p14:tracePt t="14368" x="4233863" y="3829050"/>
          <p14:tracePt t="14377" x="4214813" y="3829050"/>
          <p14:tracePt t="14401" x="4205288" y="3819525"/>
          <p14:tracePt t="14433" x="4195763" y="3819525"/>
          <p14:tracePt t="14440" x="4187825" y="3810000"/>
          <p14:tracePt t="14457" x="4168775" y="3792538"/>
          <p14:tracePt t="14473" x="4168775" y="3773488"/>
          <p14:tracePt t="14489" x="4159250" y="3763963"/>
          <p14:tracePt t="14690" x="4149725" y="3763963"/>
          <p14:tracePt t="15002" x="4149725" y="3754438"/>
          <p14:tracePt t="15098" x="4149725" y="3744913"/>
          <p14:tracePt t="15136" x="4149725" y="3735388"/>
          <p14:tracePt t="15153" x="4159250" y="3725863"/>
          <p14:tracePt t="15169" x="4159250" y="3716338"/>
          <p14:tracePt t="15185" x="4168775" y="3706813"/>
          <p14:tracePt t="15193" x="4168775" y="3697288"/>
          <p14:tracePt t="15201" x="4187825" y="3679825"/>
          <p14:tracePt t="15209" x="4195763" y="3660775"/>
          <p14:tracePt t="15216" x="4205288" y="3660775"/>
          <p14:tracePt t="15225" x="4205288" y="3651250"/>
          <p14:tracePt t="15242" x="4214813" y="3641725"/>
          <p14:tracePt t="15259" x="4224338" y="3632200"/>
          <p14:tracePt t="15273" x="4224338" y="3622675"/>
          <p14:tracePt t="15280" x="4233863" y="3622675"/>
          <p14:tracePt t="15290" x="4233863" y="3613150"/>
          <p14:tracePt t="15296" x="4243388" y="3613150"/>
          <p14:tracePt t="15306" x="4252913" y="3594100"/>
          <p14:tracePt t="15320" x="4252913" y="3586163"/>
          <p14:tracePt t="15328" x="4262438" y="3586163"/>
          <p14:tracePt t="15344" x="4271963" y="3576638"/>
          <p14:tracePt t="15352" x="4281488" y="3567113"/>
          <p14:tracePt t="15360" x="4291013" y="3567113"/>
          <p14:tracePt t="15368" x="4300538" y="3557588"/>
          <p14:tracePt t="15376" x="4327525" y="3548063"/>
          <p14:tracePt t="15384" x="4346575" y="3538538"/>
          <p14:tracePt t="15394" x="4384675" y="3529013"/>
          <p14:tracePt t="15401" x="4403725" y="3519488"/>
          <p14:tracePt t="15408" x="4430713" y="3519488"/>
          <p14:tracePt t="15416" x="4487863" y="3490913"/>
          <p14:tracePt t="15425" x="4516438" y="3482975"/>
          <p14:tracePt t="15433" x="4552950" y="3473450"/>
          <p14:tracePt t="15441" x="4581525" y="3463925"/>
          <p14:tracePt t="15448" x="4627563" y="3444875"/>
          <p14:tracePt t="15458" x="4646613" y="3444875"/>
          <p14:tracePt t="15465" x="4656138" y="3444875"/>
          <p14:tracePt t="15475" x="4675188" y="3435350"/>
          <p14:tracePt t="15491" x="4684713" y="3435350"/>
          <p14:tracePt t="15513" x="4694238" y="3435350"/>
          <p14:tracePt t="15521" x="4703763" y="3425825"/>
          <p14:tracePt t="15529" x="4722813" y="3425825"/>
          <p14:tracePt t="15537" x="4749800" y="3425825"/>
          <p14:tracePt t="15545" x="4768850" y="3425825"/>
          <p14:tracePt t="15552" x="4778375" y="3425825"/>
          <p14:tracePt t="15560" x="4787900" y="3425825"/>
          <p14:tracePt t="15650" x="4797425" y="3425825"/>
          <p14:tracePt t="15666" x="4806950" y="3416300"/>
          <p14:tracePt t="15675" x="4806950" y="3406775"/>
          <p14:tracePt t="15682" x="4816475" y="3406775"/>
          <p14:tracePt t="15696" x="4826000" y="3397250"/>
          <p14:tracePt t="15711" x="4835525" y="3387725"/>
          <p14:tracePt t="15737" x="4843463" y="3378200"/>
          <p14:tracePt t="15745" x="4843463" y="3360738"/>
          <p14:tracePt t="15760" x="4843463" y="3351213"/>
          <p14:tracePt t="15768" x="4843463" y="3341688"/>
          <p14:tracePt t="15777" x="4843463" y="3332163"/>
          <p14:tracePt t="16216" x="4852988" y="3322638"/>
          <p14:tracePt t="16232" x="4862513" y="3322638"/>
          <p14:tracePt t="16240" x="4881563" y="3332163"/>
          <p14:tracePt t="16248" x="4910138" y="3351213"/>
          <p14:tracePt t="16256" x="4929188" y="3351213"/>
          <p14:tracePt t="16264" x="4956175" y="3370263"/>
          <p14:tracePt t="16273" x="4984750" y="3378200"/>
          <p14:tracePt t="16280" x="5022850" y="3387725"/>
          <p14:tracePt t="16289" x="5060950" y="3397250"/>
          <p14:tracePt t="16296" x="5106988" y="3416300"/>
          <p14:tracePt t="16306" x="5172075" y="3435350"/>
          <p14:tracePt t="16312" x="5219700" y="3454400"/>
          <p14:tracePt t="16322" x="5276850" y="3463925"/>
          <p14:tracePt t="16328" x="5332413" y="3482975"/>
          <p14:tracePt t="16336" x="5380038" y="3490913"/>
          <p14:tracePt t="16344" x="5426075" y="3509963"/>
          <p14:tracePt t="16352" x="5454650" y="3509963"/>
          <p14:tracePt t="16360" x="5483225" y="3519488"/>
          <p14:tracePt t="16368" x="5500688" y="3529013"/>
          <p14:tracePt t="16376" x="5529263" y="3529013"/>
          <p14:tracePt t="16384" x="5557838" y="3529013"/>
          <p14:tracePt t="16392" x="5586413" y="3529013"/>
          <p14:tracePt t="16400" x="5613400" y="3529013"/>
          <p14:tracePt t="16408" x="5632450" y="3529013"/>
          <p14:tracePt t="16416" x="5651500" y="3529013"/>
          <p14:tracePt t="16424" x="5670550" y="3538538"/>
          <p14:tracePt t="16432" x="5689600" y="3538538"/>
          <p14:tracePt t="16440" x="5699125" y="3538538"/>
          <p14:tracePt t="16448" x="5726113" y="3538538"/>
          <p14:tracePt t="16457" x="5745163" y="3548063"/>
          <p14:tracePt t="16464" x="5764213" y="3557588"/>
          <p14:tracePt t="16473" x="5783263" y="3557588"/>
          <p14:tracePt t="16480" x="5802313" y="3567113"/>
          <p14:tracePt t="16490" x="5821363" y="3567113"/>
          <p14:tracePt t="16496" x="5829300" y="3576638"/>
          <p14:tracePt t="16506" x="5848350" y="3586163"/>
          <p14:tracePt t="16512" x="5857875" y="3586163"/>
          <p14:tracePt t="16523" x="5876925" y="3586163"/>
          <p14:tracePt t="16528" x="5886450" y="3594100"/>
          <p14:tracePt t="16545" x="5895975" y="3594100"/>
          <p14:tracePt t="16576" x="5905500" y="3594100"/>
          <p14:tracePt t="16593" x="5905500" y="3603625"/>
          <p14:tracePt t="16601" x="5915025" y="3603625"/>
          <p14:tracePt t="17275" x="5905500" y="3603625"/>
          <p14:tracePt t="17281" x="5886450" y="3613150"/>
          <p14:tracePt t="17289" x="5848350" y="3622675"/>
          <p14:tracePt t="17297" x="5802313" y="3632200"/>
          <p14:tracePt t="17307" x="5754688" y="3651250"/>
          <p14:tracePt t="17312" x="5689600" y="3670300"/>
          <p14:tracePt t="17321" x="5605463" y="3689350"/>
          <p14:tracePt t="17328" x="5529263" y="3689350"/>
          <p14:tracePt t="17338" x="5454650" y="3697288"/>
          <p14:tracePt t="17344" x="5360988" y="3697288"/>
          <p14:tracePt t="17352" x="5267325" y="3697288"/>
          <p14:tracePt t="17360" x="5181600" y="3697288"/>
          <p14:tracePt t="17368" x="5078413" y="3697288"/>
          <p14:tracePt t="17376" x="4994275" y="3697288"/>
          <p14:tracePt t="17384" x="4910138" y="3697288"/>
          <p14:tracePt t="17392" x="4806950" y="3697288"/>
          <p14:tracePt t="17400" x="4703763" y="3697288"/>
          <p14:tracePt t="17408" x="4591050" y="3697288"/>
          <p14:tracePt t="17416" x="4478338" y="3697288"/>
          <p14:tracePt t="17424" x="4394200" y="3697288"/>
          <p14:tracePt t="17432" x="4318000" y="3697288"/>
          <p14:tracePt t="17440" x="4271963" y="3697288"/>
          <p14:tracePt t="17448" x="4224338" y="3697288"/>
          <p14:tracePt t="17456" x="4205288" y="3697288"/>
          <p14:tracePt t="17464" x="4187825" y="3689350"/>
          <p14:tracePt t="17480" x="4178300" y="3689350"/>
          <p14:tracePt t="17513" x="4168775" y="3689350"/>
          <p14:tracePt t="17537" x="4159250" y="3689350"/>
          <p14:tracePt t="17545" x="4149725" y="3689350"/>
          <p14:tracePt t="17554" x="4140200" y="3689350"/>
          <p14:tracePt t="17561" x="4130675" y="3689350"/>
          <p14:tracePt t="17569" x="4121150" y="3689350"/>
          <p14:tracePt t="17577" x="4102100" y="3689350"/>
          <p14:tracePt t="17585" x="4092575" y="3689350"/>
          <p14:tracePt t="17593" x="4083050" y="3697288"/>
          <p14:tracePt t="17601" x="4065588" y="3697288"/>
          <p14:tracePt t="17617" x="4056063" y="3697288"/>
          <p14:tracePt t="17673" x="4046538" y="3697288"/>
          <p14:tracePt t="17689" x="4046538" y="3706813"/>
          <p14:tracePt t="18051" x="4037013" y="3706813"/>
          <p14:tracePt t="18060" x="4037013" y="3716338"/>
          <p14:tracePt t="18068" x="4037013" y="3725863"/>
          <p14:tracePt t="18078" x="4075113" y="3744913"/>
          <p14:tracePt t="18083" x="4111625" y="3773488"/>
          <p14:tracePt t="18093" x="4159250" y="3792538"/>
          <p14:tracePt t="18097" x="4205288" y="3819525"/>
          <p14:tracePt t="18105" x="4252913" y="3848100"/>
          <p14:tracePt t="18112" x="4300538" y="3876675"/>
          <p14:tracePt t="18121" x="4356100" y="3905250"/>
          <p14:tracePt t="18128" x="4384675" y="3922713"/>
          <p14:tracePt t="18137" x="4411663" y="3941763"/>
          <p14:tracePt t="18143" x="4449763" y="3960813"/>
          <p14:tracePt t="18154" x="4468813" y="3970338"/>
          <p14:tracePt t="18160" x="4497388" y="3989388"/>
          <p14:tracePt t="18170" x="4516438" y="3998913"/>
          <p14:tracePt t="18176" x="4533900" y="4017963"/>
          <p14:tracePt t="18183" x="4543425" y="4025900"/>
          <p14:tracePt t="18191" x="4562475" y="4025900"/>
          <p14:tracePt t="18200" x="4572000" y="4035425"/>
          <p14:tracePt t="18208" x="4581525" y="4044950"/>
          <p14:tracePt t="18216" x="4591050" y="4054475"/>
          <p14:tracePt t="18223" x="4610100" y="4064000"/>
          <p14:tracePt t="18239" x="4619625" y="4064000"/>
          <p14:tracePt t="18328" x="4627563" y="4064000"/>
          <p14:tracePt t="18384" x="4627563" y="4073525"/>
          <p14:tracePt t="18440" x="4637088" y="4073525"/>
          <p14:tracePt t="18687" x="4646613" y="4073525"/>
          <p14:tracePt t="18695" x="4656138" y="4073525"/>
          <p14:tracePt t="18703" x="4665663" y="4073525"/>
          <p14:tracePt t="18720" x="4694238" y="4073525"/>
          <p14:tracePt t="18728" x="4713288" y="4073525"/>
          <p14:tracePt t="18736" x="4749800" y="4073525"/>
          <p14:tracePt t="18744" x="4826000" y="4073525"/>
          <p14:tracePt t="18753" x="4891088" y="4073525"/>
          <p14:tracePt t="18760" x="4975225" y="4073525"/>
          <p14:tracePt t="18769" x="5068888" y="4083050"/>
          <p14:tracePt t="18775" x="5145088" y="4092575"/>
          <p14:tracePt t="18784" x="5219700" y="4111625"/>
          <p14:tracePt t="18792" x="5276850" y="4129088"/>
          <p14:tracePt t="18800" x="5332413" y="4157663"/>
          <p14:tracePt t="18808" x="5360988" y="4176713"/>
          <p14:tracePt t="18816" x="5397500" y="4205288"/>
          <p14:tracePt t="18824" x="5445125" y="4205288"/>
          <p14:tracePt t="18832" x="5492750" y="4232275"/>
          <p14:tracePt t="18839" x="5529263" y="4241800"/>
          <p14:tracePt t="18847" x="5586413" y="4241800"/>
          <p14:tracePt t="18855" x="5641975" y="4241800"/>
          <p14:tracePt t="18863" x="5708650" y="4241800"/>
          <p14:tracePt t="18872" x="5773738" y="4241800"/>
          <p14:tracePt t="18879" x="5848350" y="4241800"/>
          <p14:tracePt t="18888" x="5932488" y="4241800"/>
          <p14:tracePt t="18895" x="6027738" y="4214813"/>
          <p14:tracePt t="18904" x="6140450" y="4167188"/>
          <p14:tracePt t="18912" x="6327775" y="4121150"/>
          <p14:tracePt t="18920" x="6553200" y="4064000"/>
          <p14:tracePt t="18928" x="6750050" y="4025900"/>
          <p14:tracePt t="18936" x="6891338" y="4008438"/>
          <p14:tracePt t="18944" x="7013575" y="3970338"/>
          <p14:tracePt t="18953" x="7126288" y="3941763"/>
          <p14:tracePt t="18960" x="7229475" y="3913188"/>
          <p14:tracePt t="18969" x="7332663" y="3876675"/>
          <p14:tracePt t="18975" x="7454900" y="3838575"/>
          <p14:tracePt t="18986" x="7566025" y="3792538"/>
          <p14:tracePt t="18992" x="7678738" y="3744913"/>
          <p14:tracePt t="19000" x="7745413" y="3716338"/>
          <p14:tracePt t="19008" x="7829550" y="3660775"/>
          <p14:tracePt t="19016" x="7904163" y="3622675"/>
          <p14:tracePt t="19024" x="7970838" y="3586163"/>
          <p14:tracePt t="19032" x="8045450" y="3548063"/>
          <p14:tracePt t="19039" x="8102600" y="3500438"/>
          <p14:tracePt t="19047" x="8177213" y="3454400"/>
          <p14:tracePt t="19056" x="8242300" y="3416300"/>
          <p14:tracePt t="19064" x="8299450" y="3397250"/>
          <p14:tracePt t="19072" x="8364538" y="3370263"/>
          <p14:tracePt t="19087" x="8412163" y="3360738"/>
          <p14:tracePt t="19088" x="8448675" y="3351213"/>
          <p14:tracePt t="19096" x="8467725" y="3351213"/>
          <p14:tracePt t="19104" x="8486775" y="3341688"/>
          <p14:tracePt t="19112" x="8515350" y="3332163"/>
          <p14:tracePt t="19120" x="8524875" y="3332163"/>
          <p14:tracePt t="19128" x="8543925" y="3322638"/>
          <p14:tracePt t="19137" x="8570913" y="3313113"/>
          <p14:tracePt t="19144" x="8618538" y="3303588"/>
          <p14:tracePt t="19153" x="8647113" y="3294063"/>
          <p14:tracePt t="19160" x="8693150" y="3267075"/>
          <p14:tracePt t="19169" x="8731250" y="3248025"/>
          <p14:tracePt t="19176" x="8777288" y="3228975"/>
          <p14:tracePt t="19186" x="8805863" y="3219450"/>
          <p14:tracePt t="19191" x="8843963" y="3200400"/>
          <p14:tracePt t="19200" x="8918575" y="3171825"/>
          <p14:tracePt t="19207" x="8975725" y="3144838"/>
          <p14:tracePt t="19216" x="9050338" y="3125788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39A596-EFA3-4173-8330-623A8AA27D14}"/>
              </a:ext>
            </a:extLst>
          </p:cNvPr>
          <p:cNvSpPr/>
          <p:nvPr/>
        </p:nvSpPr>
        <p:spPr>
          <a:xfrm>
            <a:off x="1676400" y="1123950"/>
            <a:ext cx="702463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200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There are a couple of strategies that this Grocery Store can adopt to increase sales.</a:t>
            </a:r>
          </a:p>
          <a:p>
            <a:pPr algn="l"/>
            <a:endParaRPr lang="en-US" sz="2000" i="0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200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They need to reconsider the allocation of Whole Milk and its constituent partners.</a:t>
            </a:r>
          </a:p>
          <a:p>
            <a:pPr algn="l"/>
            <a:endParaRPr lang="en-US" sz="2000" i="0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200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Promotional discounts in either of the associated items can entice customers to buy Whole Milk.</a:t>
            </a:r>
          </a:p>
          <a:p>
            <a:pPr algn="l"/>
            <a:endParaRPr lang="en-US" sz="2000" i="0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200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Placing these items close to Whole Milk counter can be a good strategy to attract customers.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5C5F8D-FADA-4319-841B-4D3DE9795A43}"/>
              </a:ext>
            </a:extLst>
          </p:cNvPr>
          <p:cNvSpPr txBox="1"/>
          <p:nvPr/>
        </p:nvSpPr>
        <p:spPr>
          <a:xfrm>
            <a:off x="838200" y="590550"/>
            <a:ext cx="358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>
                <a:latin typeface="Arial" panose="020B0604020202020204" pitchFamily="34" charset="0"/>
              </a:rPr>
              <a:t>CONCLUSION: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B6717AD-FC36-47D9-9815-EEC66FEAA5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307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480"/>
    </mc:Choice>
    <mc:Fallback>
      <p:transition spd="slow" advTm="264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14" x="9050338" y="2749550"/>
          <p14:tracePt t="322" x="8975725" y="2749550"/>
          <p14:tracePt t="332" x="8890000" y="2749550"/>
          <p14:tracePt t="337" x="8815388" y="2749550"/>
          <p14:tracePt t="344" x="8712200" y="2749550"/>
          <p14:tracePt t="351" x="8609013" y="2749550"/>
          <p14:tracePt t="360" x="8515350" y="2749550"/>
          <p14:tracePt t="367" x="8421688" y="2749550"/>
          <p14:tracePt t="375" x="8335963" y="2749550"/>
          <p14:tracePt t="382" x="8251825" y="2749550"/>
          <p14:tracePt t="391" x="8167688" y="2749550"/>
          <p14:tracePt t="399" x="8083550" y="2759075"/>
          <p14:tracePt t="407" x="7999413" y="2768600"/>
          <p14:tracePt t="415" x="7886700" y="2797175"/>
          <p14:tracePt t="424" x="7783513" y="2816225"/>
          <p14:tracePt t="430" x="7678738" y="2835275"/>
          <p14:tracePt t="441" x="7575550" y="2862263"/>
          <p14:tracePt t="447" x="7491413" y="2881313"/>
          <p14:tracePt t="455" x="7426325" y="2900363"/>
          <p14:tracePt t="462" x="7359650" y="2919413"/>
          <p14:tracePt t="470" x="7304088" y="2938463"/>
          <p14:tracePt t="478" x="7275513" y="2946400"/>
          <p14:tracePt t="486" x="7229475" y="2955925"/>
          <p14:tracePt t="494" x="7191375" y="2974975"/>
          <p14:tracePt t="502" x="7143750" y="2984500"/>
          <p14:tracePt t="510" x="7116763" y="3003550"/>
          <p14:tracePt t="518" x="7088188" y="3013075"/>
          <p14:tracePt t="526" x="7050088" y="3032125"/>
          <p14:tracePt t="534" x="7031038" y="3041650"/>
          <p14:tracePt t="542" x="7021513" y="3051175"/>
          <p14:tracePt t="550" x="7004050" y="3051175"/>
          <p14:tracePt t="607" x="7004050" y="3059113"/>
          <p14:tracePt t="7033" x="6994525" y="3059113"/>
          <p14:tracePt t="7040" x="6975475" y="3068638"/>
          <p14:tracePt t="7049" x="6956425" y="3068638"/>
          <p14:tracePt t="7057" x="6946900" y="3068638"/>
          <p14:tracePt t="7063" x="6937375" y="3068638"/>
          <p14:tracePt t="7072" x="6910388" y="3078163"/>
          <p14:tracePt t="7079" x="6891338" y="3078163"/>
          <p14:tracePt t="7087" x="6872288" y="3078163"/>
          <p14:tracePt t="7096" x="6834188" y="3078163"/>
          <p14:tracePt t="7104" x="6778625" y="3097213"/>
          <p14:tracePt t="7112" x="6731000" y="3097213"/>
          <p14:tracePt t="7119" x="6665913" y="3106738"/>
          <p14:tracePt t="7127" x="6599238" y="3116263"/>
          <p14:tracePt t="7136" x="6534150" y="3125788"/>
          <p14:tracePt t="7144" x="6469063" y="3135313"/>
          <p14:tracePt t="7153" x="6411913" y="3144838"/>
          <p14:tracePt t="7159" x="6346825" y="3154363"/>
          <p14:tracePt t="7169" x="6280150" y="3162300"/>
          <p14:tracePt t="7176" x="6224588" y="3171825"/>
          <p14:tracePt t="7185" x="6186488" y="3171825"/>
          <p14:tracePt t="7191" x="6130925" y="3190875"/>
          <p14:tracePt t="7202" x="6064250" y="3200400"/>
          <p14:tracePt t="7207" x="6018213" y="3209925"/>
          <p14:tracePt t="7215" x="5961063" y="3228975"/>
          <p14:tracePt t="7222" x="5895975" y="3238500"/>
          <p14:tracePt t="7231" x="5838825" y="3257550"/>
          <p14:tracePt t="7239" x="5802313" y="3267075"/>
          <p14:tracePt t="7246" x="5754688" y="3284538"/>
          <p14:tracePt t="7255" x="5726113" y="3294063"/>
          <p14:tracePt t="7263" x="5716588" y="3303588"/>
          <p14:tracePt t="7271" x="5708650" y="3303588"/>
          <p14:tracePt t="7326" x="5708650" y="3313113"/>
          <p14:tracePt t="7431" x="5699125" y="3313113"/>
          <p14:tracePt t="12305" x="5708650" y="3322638"/>
          <p14:tracePt t="12312" x="5716588" y="3322638"/>
          <p14:tracePt t="12319" x="5726113" y="3322638"/>
          <p14:tracePt t="12331" x="5745163" y="3332163"/>
          <p14:tracePt t="12343" x="5754688" y="3332163"/>
          <p14:tracePt t="12359" x="5764213" y="3332163"/>
          <p14:tracePt t="12408" x="5773738" y="3332163"/>
          <p14:tracePt t="12424" x="5783263" y="3332163"/>
          <p14:tracePt t="12456" x="5792788" y="3332163"/>
          <p14:tracePt t="12464" x="5802313" y="3332163"/>
          <p14:tracePt t="12559" x="5802313" y="3322638"/>
          <p14:tracePt t="12567" x="5802313" y="3313113"/>
          <p14:tracePt t="12583" x="5802313" y="3284538"/>
          <p14:tracePt t="12590" x="5802313" y="3257550"/>
          <p14:tracePt t="12598" x="5802313" y="3238500"/>
          <p14:tracePt t="12606" x="5802313" y="3200400"/>
          <p14:tracePt t="12614" x="5783263" y="3162300"/>
          <p14:tracePt t="12623" x="5754688" y="3125788"/>
          <p14:tracePt t="12631" x="5745163" y="3097213"/>
          <p14:tracePt t="12639" x="5726113" y="3087688"/>
          <p14:tracePt t="12646" x="5716588" y="3078163"/>
          <p14:tracePt t="12655" x="5689600" y="3051175"/>
          <p14:tracePt t="12663" x="5680075" y="3041650"/>
          <p14:tracePt t="12670" x="5661025" y="3032125"/>
          <p14:tracePt t="12679" x="5641975" y="3022600"/>
          <p14:tracePt t="12687" x="5605463" y="3013075"/>
          <p14:tracePt t="12695" x="5576888" y="3003550"/>
          <p14:tracePt t="12703" x="5519738" y="2974975"/>
          <p14:tracePt t="12712" x="5483225" y="2965450"/>
          <p14:tracePt t="12719" x="5426075" y="2946400"/>
          <p14:tracePt t="12729" x="5397500" y="2946400"/>
          <p14:tracePt t="12734" x="5370513" y="2938463"/>
          <p14:tracePt t="12743" x="5351463" y="2928938"/>
          <p14:tracePt t="12751" x="5332413" y="2919413"/>
          <p14:tracePt t="12758" x="5313363" y="2919413"/>
          <p14:tracePt t="12766" x="5303838" y="2919413"/>
          <p14:tracePt t="12774" x="5276850" y="2909888"/>
          <p14:tracePt t="12791" x="5267325" y="2900363"/>
          <p14:tracePt t="12807" x="5257800" y="2900363"/>
          <p14:tracePt t="12814" x="5248275" y="2900363"/>
          <p14:tracePt t="14958" x="5257800" y="2900363"/>
          <p14:tracePt t="14966" x="5303838" y="2890838"/>
          <p14:tracePt t="14975" x="5387975" y="2890838"/>
          <p14:tracePt t="14982" x="5500688" y="2890838"/>
          <p14:tracePt t="14991" x="5651500" y="2890838"/>
          <p14:tracePt t="14999" x="5811838" y="2890838"/>
          <p14:tracePt t="15007" x="6018213" y="2890838"/>
          <p14:tracePt t="15015" x="6167438" y="2890838"/>
          <p14:tracePt t="15022" x="6289675" y="2890838"/>
          <p14:tracePt t="15031" x="6365875" y="2890838"/>
          <p14:tracePt t="15039" x="6430963" y="2890838"/>
          <p14:tracePt t="15046" x="6459538" y="2881313"/>
          <p14:tracePt t="15054" x="6486525" y="2881313"/>
          <p14:tracePt t="15063" x="6505575" y="2881313"/>
          <p14:tracePt t="15071" x="6534150" y="2881313"/>
          <p14:tracePt t="15079" x="6562725" y="2871788"/>
          <p14:tracePt t="15087" x="6589713" y="2871788"/>
          <p14:tracePt t="15095" x="6627813" y="2871788"/>
          <p14:tracePt t="15102" x="6675438" y="2871788"/>
          <p14:tracePt t="15111" x="6711950" y="2871788"/>
          <p14:tracePt t="15119" x="6778625" y="2871788"/>
          <p14:tracePt t="15127" x="6843713" y="2871788"/>
          <p14:tracePt t="15135" x="6918325" y="2871788"/>
          <p14:tracePt t="15143" x="7004050" y="2871788"/>
          <p14:tracePt t="15151" x="7088188" y="2871788"/>
          <p14:tracePt t="15160" x="7191375" y="2871788"/>
          <p14:tracePt t="15167" x="7275513" y="2871788"/>
          <p14:tracePt t="15176" x="7369175" y="2871788"/>
          <p14:tracePt t="15182" x="7445375" y="2871788"/>
          <p14:tracePt t="15193" x="7510463" y="2890838"/>
          <p14:tracePt t="15199" x="7558088" y="2900363"/>
          <p14:tracePt t="15207" x="7613650" y="2919413"/>
          <p14:tracePt t="15214" x="7670800" y="2928938"/>
          <p14:tracePt t="15222" x="7716838" y="2946400"/>
          <p14:tracePt t="15231" x="7773988" y="2965450"/>
          <p14:tracePt t="15238" x="7829550" y="2974975"/>
          <p14:tracePt t="15246" x="7877175" y="2984500"/>
          <p14:tracePt t="15254" x="7932738" y="2994025"/>
          <p14:tracePt t="15262" x="7961313" y="3003550"/>
          <p14:tracePt t="15270" x="7980363" y="3003550"/>
          <p14:tracePt t="15278" x="7999413" y="3003550"/>
          <p14:tracePt t="15286" x="8007350" y="3013075"/>
          <p14:tracePt t="15302" x="8016875" y="3013075"/>
          <p14:tracePt t="15327" x="8026400" y="3022600"/>
          <p14:tracePt t="15343" x="8045450" y="3022600"/>
          <p14:tracePt t="15351" x="8054975" y="3022600"/>
          <p14:tracePt t="15360" x="8083550" y="3022600"/>
          <p14:tracePt t="15367" x="8102600" y="3022600"/>
          <p14:tracePt t="15376" x="8120063" y="3032125"/>
          <p14:tracePt t="15383" x="8139113" y="3032125"/>
          <p14:tracePt t="15393" x="8148638" y="3032125"/>
          <p14:tracePt t="15415" x="8158163" y="3041650"/>
          <p14:tracePt t="25376" x="8177213" y="3041650"/>
          <p14:tracePt t="25384" x="8196263" y="3041650"/>
          <p14:tracePt t="25391" x="8251825" y="3041650"/>
          <p14:tracePt t="25401" x="8355013" y="3041650"/>
          <p14:tracePt t="25407" x="8467725" y="3041650"/>
          <p14:tracePt t="25418" x="8599488" y="3041650"/>
          <p14:tracePt t="25423" x="8740775" y="3041650"/>
          <p14:tracePt t="25434" x="8872538" y="3041650"/>
          <p14:tracePt t="25439" x="8993188" y="3041650"/>
          <p14:tracePt t="25447" x="9096375" y="304165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77433B9-C613-4B11-8233-C6068C9178D7}"/>
              </a:ext>
            </a:extLst>
          </p:cNvPr>
          <p:cNvSpPr txBox="1">
            <a:spLocks/>
          </p:cNvSpPr>
          <p:nvPr/>
        </p:nvSpPr>
        <p:spPr>
          <a:xfrm>
            <a:off x="1045229" y="1809750"/>
            <a:ext cx="7053542" cy="105039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342900" rtl="0" eaLnBrk="1" latinLnBrk="0" hangingPunct="1">
              <a:spcBef>
                <a:spcPct val="0"/>
              </a:spcBef>
              <a:buNone/>
              <a:defRPr sz="405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6600" b="1" dirty="0">
                <a:solidFill>
                  <a:schemeClr val="tx1"/>
                </a:solidFill>
              </a:rPr>
              <a:t>THANK YOU !!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9A07FE7-C43E-4E06-BC41-F12DB3C911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732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38"/>
    </mc:Choice>
    <mc:Fallback>
      <p:transition spd="slow" advTm="26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81" x="9059863" y="2487613"/>
          <p14:tracePt t="389" x="8983663" y="2487613"/>
          <p14:tracePt t="397" x="8899525" y="2487613"/>
          <p14:tracePt t="405" x="8824913" y="2487613"/>
          <p14:tracePt t="413" x="8740775" y="2487613"/>
          <p14:tracePt t="421" x="8647113" y="2487613"/>
          <p14:tracePt t="429" x="8551863" y="2487613"/>
          <p14:tracePt t="437" x="8439150" y="2487613"/>
          <p14:tracePt t="445" x="8328025" y="2487613"/>
          <p14:tracePt t="453" x="8205788" y="2487613"/>
          <p14:tracePt t="461" x="8074025" y="2487613"/>
          <p14:tracePt t="468" x="7951788" y="2487613"/>
          <p14:tracePt t="476" x="7829550" y="2487613"/>
          <p14:tracePt t="484" x="7707313" y="2487613"/>
          <p14:tracePt t="492" x="7566025" y="2487613"/>
          <p14:tracePt t="501" x="7445375" y="2487613"/>
          <p14:tracePt t="508" x="7323138" y="2487613"/>
          <p14:tracePt t="517" x="7210425" y="2487613"/>
          <p14:tracePt t="525" x="7126288" y="2487613"/>
          <p14:tracePt t="533" x="7021513" y="2487613"/>
          <p14:tracePt t="542" x="6937375" y="2487613"/>
          <p14:tracePt t="548" x="6834188" y="2487613"/>
          <p14:tracePt t="559" x="6731000" y="2487613"/>
          <p14:tracePt t="564" x="6637338" y="2487613"/>
          <p14:tracePt t="575" x="6543675" y="2487613"/>
          <p14:tracePt t="580" x="6459538" y="2487613"/>
          <p14:tracePt t="589" x="6383338" y="2487613"/>
          <p14:tracePt t="596" x="6308725" y="2487613"/>
          <p14:tracePt t="605" x="6261100" y="2487613"/>
          <p14:tracePt t="613" x="6205538" y="2487613"/>
          <p14:tracePt t="620" x="6157913" y="2487613"/>
          <p14:tracePt t="629" x="6102350" y="2487613"/>
          <p14:tracePt t="637" x="6064250" y="2487613"/>
          <p14:tracePt t="645" x="6037263" y="2487613"/>
          <p14:tracePt t="653" x="6018213" y="2487613"/>
          <p14:tracePt t="661" x="5999163" y="2487613"/>
          <p14:tracePt t="669" x="5989638" y="2487613"/>
          <p14:tracePt t="677" x="5961063" y="2487613"/>
          <p14:tracePt t="686" x="5951538" y="2487613"/>
          <p14:tracePt t="693" x="5942013" y="2487613"/>
          <p14:tracePt t="702" x="5924550" y="2478088"/>
          <p14:tracePt t="710" x="5905500" y="2478088"/>
          <p14:tracePt t="717" x="5876925" y="2468563"/>
          <p14:tracePt t="726" x="5867400" y="2468563"/>
          <p14:tracePt t="733" x="5848350" y="2459038"/>
          <p14:tracePt t="1063" x="5829300" y="2459038"/>
          <p14:tracePt t="1072" x="5783263" y="2459038"/>
          <p14:tracePt t="1079" x="5716588" y="2459038"/>
          <p14:tracePt t="1087" x="5613400" y="2459038"/>
          <p14:tracePt t="1094" x="5500688" y="2449513"/>
          <p14:tracePt t="1101" x="5332413" y="2403475"/>
          <p14:tracePt t="1109" x="5154613" y="2336800"/>
          <p14:tracePt t="1117" x="4948238" y="2281238"/>
          <p14:tracePt t="1125" x="4703763" y="2178050"/>
          <p14:tracePt t="1132" x="4411663" y="2046288"/>
          <p14:tracePt t="1140" x="4102100" y="1933575"/>
          <p14:tracePt t="1148" x="3802063" y="1765300"/>
          <p14:tracePt t="1157" x="3454400" y="1595438"/>
          <p14:tracePt t="1164" x="3116263" y="1417638"/>
          <p14:tracePt t="1173" x="2844800" y="1276350"/>
          <p14:tracePt t="1180" x="2760663" y="1220788"/>
          <p14:tracePt t="1190" x="2751138" y="1220788"/>
          <p14:tracePt t="1196" x="2638425" y="1135063"/>
          <p14:tracePt t="1204" x="2449513" y="995363"/>
          <p14:tracePt t="1212" x="2300288" y="892175"/>
          <p14:tracePt t="1220" x="2159000" y="825500"/>
          <p14:tracePt t="1228" x="2065338" y="769938"/>
          <p14:tracePt t="1236" x="1962150" y="741363"/>
          <p14:tracePt t="1244" x="1897063" y="703263"/>
          <p14:tracePt t="1252" x="1839913" y="685800"/>
          <p14:tracePt t="1260" x="1811338" y="676275"/>
          <p14:tracePt t="1268" x="1774825" y="657225"/>
          <p14:tracePt t="1276" x="1698625" y="638175"/>
          <p14:tracePt t="1284" x="1633538" y="609600"/>
          <p14:tracePt t="1292" x="1577975" y="590550"/>
          <p14:tracePt t="1300" x="1501775" y="563563"/>
          <p14:tracePt t="1308" x="1408113" y="544513"/>
          <p14:tracePt t="1316" x="1333500" y="525463"/>
          <p14:tracePt t="1324" x="1257300" y="506413"/>
          <p14:tracePt t="1332" x="1173163" y="487363"/>
          <p14:tracePt t="1341" x="1098550" y="479425"/>
          <p14:tracePt t="1348" x="1069975" y="450850"/>
          <p14:tracePt t="1357" x="1023938" y="422275"/>
          <p14:tracePt t="1364" x="985838" y="403225"/>
          <p14:tracePt t="1374" x="947738" y="384175"/>
          <p14:tracePt t="1380" x="920750" y="357188"/>
          <p14:tracePt t="1390" x="873125" y="309563"/>
          <p14:tracePt t="1396" x="825500" y="263525"/>
          <p14:tracePt t="1404" x="788988" y="225425"/>
          <p14:tracePt t="1412" x="741363" y="150813"/>
          <p14:tracePt t="1420" x="666750" y="93663"/>
          <p14:tracePt t="1428" x="600075" y="3810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87E79F9-6810-4405-AE53-4AED70661ABA}"/>
              </a:ext>
            </a:extLst>
          </p:cNvPr>
          <p:cNvSpPr/>
          <p:nvPr/>
        </p:nvSpPr>
        <p:spPr>
          <a:xfrm>
            <a:off x="1752600" y="361950"/>
            <a:ext cx="6197009" cy="4253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2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sz="2400" b="1" u="sng" dirty="0">
                <a:latin typeface="Arial" panose="020B0604020202020204" pitchFamily="34" charset="0"/>
              </a:rPr>
              <a:t>FRAMEWORK: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b="1" dirty="0">
                <a:latin typeface="Arial" panose="020B0604020202020204" pitchFamily="34" charset="0"/>
              </a:rPr>
              <a:t>PROBLEM STATEMENT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b="1" dirty="0">
                <a:latin typeface="Arial" panose="020B0604020202020204" pitchFamily="34" charset="0"/>
              </a:rPr>
              <a:t>DATASET DESCRIPTION 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b="1" dirty="0">
                <a:latin typeface="Arial" panose="020B0604020202020204" pitchFamily="34" charset="0"/>
              </a:rPr>
              <a:t>EXPLORATARY DATA ANALYSIS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b="1" dirty="0">
                <a:latin typeface="Arial" panose="020B0604020202020204" pitchFamily="34" charset="0"/>
              </a:rPr>
              <a:t>POST DATA PROCESSING &amp; FEATURE SELECTION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b="1" dirty="0">
                <a:latin typeface="Arial" panose="020B0604020202020204" pitchFamily="34" charset="0"/>
              </a:rPr>
              <a:t>MODEL DEVELOPMENT &amp; EVALUATION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b="1" dirty="0">
                <a:latin typeface="Arial" panose="020B0604020202020204" pitchFamily="34" charset="0"/>
              </a:rPr>
              <a:t>CONCLUSION</a:t>
            </a:r>
            <a:endParaRPr lang="en-US" dirty="0">
              <a:latin typeface="Arial" panose="020B0604020202020204" pitchFamily="34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17AB649-82EF-4897-B188-5644544D3E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148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27"/>
    </mc:Choice>
    <mc:Fallback>
      <p:transition spd="slow" advTm="141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6" x="9021763" y="2732088"/>
          <p14:tracePt t="304" x="8947150" y="2732088"/>
          <p14:tracePt t="312" x="8853488" y="2732088"/>
          <p14:tracePt t="320" x="8759825" y="2732088"/>
          <p14:tracePt t="327" x="8655050" y="2732088"/>
          <p14:tracePt t="335" x="8551863" y="2732088"/>
          <p14:tracePt t="343" x="8448675" y="2732088"/>
          <p14:tracePt t="351" x="8335963" y="2732088"/>
          <p14:tracePt t="359" x="8232775" y="2732088"/>
          <p14:tracePt t="367" x="8158163" y="2732088"/>
          <p14:tracePt t="375" x="8093075" y="2732088"/>
          <p14:tracePt t="383" x="8054975" y="2732088"/>
          <p14:tracePt t="391" x="8026400" y="2732088"/>
          <p14:tracePt t="399" x="7999413" y="2732088"/>
          <p14:tracePt t="408" x="7980363" y="2732088"/>
          <p14:tracePt t="415" x="7970838" y="2732088"/>
          <p14:tracePt t="425" x="7951788" y="2732088"/>
          <p14:tracePt t="441" x="7942263" y="2732088"/>
          <p14:tracePt t="478" x="7932738" y="2732088"/>
          <p14:tracePt t="494" x="7923213" y="2732088"/>
          <p14:tracePt t="13144" x="7913688" y="2740025"/>
          <p14:tracePt t="13152" x="7932738" y="2759075"/>
          <p14:tracePt t="13161" x="8016875" y="2787650"/>
          <p14:tracePt t="13169" x="8120063" y="2843213"/>
          <p14:tracePt t="13180" x="8223250" y="2881313"/>
          <p14:tracePt t="13184" x="8335963" y="2919413"/>
          <p14:tracePt t="13193" x="8486775" y="2955925"/>
          <p14:tracePt t="13200" x="8609013" y="2984500"/>
          <p14:tracePt t="13209" x="8750300" y="3022600"/>
          <p14:tracePt t="13215" x="8843963" y="3051175"/>
          <p14:tracePt t="13224" x="8918575" y="3059113"/>
          <p14:tracePt t="13231" x="8966200" y="3068638"/>
          <p14:tracePt t="13239" x="9002713" y="3078163"/>
          <p14:tracePt t="13248" x="9040813" y="3078163"/>
          <p14:tracePt t="13254" x="9078913" y="3087688"/>
          <p14:tracePt t="13263" x="9134475" y="3087688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0D86C2F-4737-4AED-9246-73D7A90D184B}"/>
              </a:ext>
            </a:extLst>
          </p:cNvPr>
          <p:cNvSpPr txBox="1"/>
          <p:nvPr/>
        </p:nvSpPr>
        <p:spPr>
          <a:xfrm>
            <a:off x="3048000" y="438150"/>
            <a:ext cx="567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latin typeface="Arial" panose="020B0604020202020204" pitchFamily="34" charset="0"/>
              </a:rPr>
              <a:t>PROBLEM STATEMENT</a:t>
            </a:r>
            <a:endParaRPr lang="en-US" u="sng" dirty="0"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6BD720-C37B-4BF0-BFDE-6EE88ED2A8BE}"/>
              </a:ext>
            </a:extLst>
          </p:cNvPr>
          <p:cNvSpPr txBox="1"/>
          <p:nvPr/>
        </p:nvSpPr>
        <p:spPr>
          <a:xfrm>
            <a:off x="1524000" y="1123950"/>
            <a:ext cx="701040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00"/>
                </a:solidFill>
                <a:latin typeface="107"/>
              </a:rPr>
              <a:t>One of the Grocery Store in the city has given their sales of Groceries data to find useful outcome.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rgbClr val="000000"/>
              </a:solidFill>
              <a:latin typeface="10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i="0" u="none" strike="noStrike" baseline="0" dirty="0">
                <a:solidFill>
                  <a:srgbClr val="000000"/>
                </a:solidFill>
                <a:latin typeface="107"/>
              </a:rPr>
              <a:t>Our </a:t>
            </a:r>
            <a:r>
              <a:rPr lang="en-US" sz="2400" dirty="0">
                <a:solidFill>
                  <a:srgbClr val="000000"/>
                </a:solidFill>
                <a:latin typeface="108"/>
              </a:rPr>
              <a:t>G</a:t>
            </a:r>
            <a:r>
              <a:rPr lang="en-US" sz="2400" i="0" u="none" strike="noStrike" baseline="0" dirty="0">
                <a:solidFill>
                  <a:srgbClr val="000000"/>
                </a:solidFill>
                <a:latin typeface="108"/>
              </a:rPr>
              <a:t>oal </a:t>
            </a:r>
            <a:r>
              <a:rPr lang="en-US" sz="2400" i="0" u="none" strike="noStrike" baseline="0" dirty="0">
                <a:solidFill>
                  <a:srgbClr val="000000"/>
                </a:solidFill>
                <a:latin typeface="107"/>
              </a:rPr>
              <a:t>is to examine the transactional patterns of </a:t>
            </a:r>
            <a:r>
              <a:rPr lang="en-US" sz="2400" i="0" u="none" strike="noStrike" baseline="0" dirty="0">
                <a:solidFill>
                  <a:srgbClr val="000000"/>
                </a:solidFill>
                <a:latin typeface="108"/>
              </a:rPr>
              <a:t>grocery purchases </a:t>
            </a:r>
            <a:r>
              <a:rPr lang="en-US" sz="2400" i="0" u="none" strike="noStrike" baseline="0" dirty="0">
                <a:solidFill>
                  <a:srgbClr val="000000"/>
                </a:solidFill>
                <a:latin typeface="107"/>
              </a:rPr>
              <a:t>and discover both obvious and not-so-obvious patterns in certain transactions.</a:t>
            </a:r>
          </a:p>
          <a:p>
            <a:endParaRPr lang="en-US" sz="2400" i="0" u="none" strike="noStrike" baseline="0" dirty="0">
              <a:solidFill>
                <a:srgbClr val="000000"/>
              </a:solidFill>
              <a:latin typeface="107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00"/>
                </a:solidFill>
                <a:latin typeface="107"/>
              </a:rPr>
              <a:t>This may boost sales.</a:t>
            </a:r>
            <a:endParaRPr lang="en-US" sz="2400" i="0" u="none" strike="noStrike" baseline="0" dirty="0">
              <a:solidFill>
                <a:srgbClr val="000000"/>
              </a:solidFill>
              <a:latin typeface="107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85B25FE-706D-4FDF-AF4C-A385E26A49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847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979"/>
    </mc:Choice>
    <mc:Fallback>
      <p:transition spd="slow" advTm="19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4" x="8918575" y="2609850"/>
          <p14:tracePt t="202" x="8786813" y="2590800"/>
          <p14:tracePt t="210" x="8647113" y="2562225"/>
          <p14:tracePt t="218" x="8505825" y="2543175"/>
          <p14:tracePt t="227" x="8374063" y="2506663"/>
          <p14:tracePt t="234" x="8232775" y="2478088"/>
          <p14:tracePt t="243" x="8129588" y="2449513"/>
          <p14:tracePt t="250" x="8016875" y="2411413"/>
          <p14:tracePt t="260" x="7923213" y="2393950"/>
          <p14:tracePt t="266" x="7829550" y="2365375"/>
          <p14:tracePt t="274" x="7745413" y="2346325"/>
          <p14:tracePt t="282" x="7651750" y="2308225"/>
          <p14:tracePt t="290" x="7575550" y="2290763"/>
          <p14:tracePt t="298" x="7500938" y="2271713"/>
          <p14:tracePt t="306" x="7426325" y="2262188"/>
          <p14:tracePt t="314" x="7359650" y="2252663"/>
          <p14:tracePt t="322" x="7294563" y="2243138"/>
          <p14:tracePt t="330" x="7229475" y="2233613"/>
          <p14:tracePt t="338" x="7191375" y="2233613"/>
          <p14:tracePt t="346" x="7153275" y="2233613"/>
          <p14:tracePt t="354" x="7107238" y="2233613"/>
          <p14:tracePt t="362" x="7088188" y="2233613"/>
          <p14:tracePt t="370" x="7059613" y="2233613"/>
          <p14:tracePt t="378" x="7021513" y="2233613"/>
          <p14:tracePt t="386" x="6985000" y="2243138"/>
          <p14:tracePt t="394" x="6965950" y="2252663"/>
          <p14:tracePt t="402" x="6937375" y="2252663"/>
          <p14:tracePt t="411" x="6910388" y="2271713"/>
          <p14:tracePt t="418" x="6881813" y="2281238"/>
          <p14:tracePt t="426" x="6853238" y="2300288"/>
          <p14:tracePt t="434" x="6834188" y="2308225"/>
          <p14:tracePt t="443" x="6815138" y="2317750"/>
          <p14:tracePt t="450" x="6797675" y="2327275"/>
          <p14:tracePt t="460" x="6788150" y="2336800"/>
          <p14:tracePt t="466" x="6778625" y="2346325"/>
          <p14:tracePt t="476" x="6769100" y="2355850"/>
          <p14:tracePt t="482" x="6759575" y="2355850"/>
          <p14:tracePt t="490" x="6750050" y="2365375"/>
          <p14:tracePt t="498" x="6721475" y="2384425"/>
          <p14:tracePt t="506" x="6711950" y="2393950"/>
          <p14:tracePt t="514" x="6702425" y="2403475"/>
          <p14:tracePt t="522" x="6684963" y="2411413"/>
          <p14:tracePt t="529" x="6675438" y="2430463"/>
          <p14:tracePt t="538" x="6665913" y="2430463"/>
          <p14:tracePt t="546" x="6665913" y="2439988"/>
          <p14:tracePt t="554" x="6656388" y="2439988"/>
          <p14:tracePt t="562" x="6656388" y="2449513"/>
          <p14:tracePt t="570" x="6646863" y="2459038"/>
          <p14:tracePt t="578" x="6637338" y="2459038"/>
          <p14:tracePt t="586" x="6618288" y="2478088"/>
          <p14:tracePt t="594" x="6618288" y="2487613"/>
          <p14:tracePt t="602" x="6608763" y="2497138"/>
          <p14:tracePt t="610" x="6599238" y="2506663"/>
          <p14:tracePt t="618" x="6599238" y="2516188"/>
          <p14:tracePt t="626" x="6589713" y="2524125"/>
          <p14:tracePt t="650" x="6581775" y="2543175"/>
          <p14:tracePt t="690" x="6581775" y="2552700"/>
          <p14:tracePt t="730" x="6572250" y="2562225"/>
          <p14:tracePt t="746" x="6572250" y="2571750"/>
          <p14:tracePt t="754" x="6562725" y="2581275"/>
          <p14:tracePt t="762" x="6562725" y="2590800"/>
          <p14:tracePt t="778" x="6553200" y="2609850"/>
          <p14:tracePt t="786" x="6553200" y="2627313"/>
          <p14:tracePt t="794" x="6543675" y="2636838"/>
          <p14:tracePt t="802" x="6534150" y="2646363"/>
          <p14:tracePt t="810" x="6534150" y="2665413"/>
          <p14:tracePt t="818" x="6524625" y="2665413"/>
          <p14:tracePt t="827" x="6524625" y="2674938"/>
          <p14:tracePt t="834" x="6515100" y="2674938"/>
          <p14:tracePt t="843" x="6515100" y="2693988"/>
          <p14:tracePt t="859" x="6515100" y="2703513"/>
          <p14:tracePt t="866" x="6505575" y="2713038"/>
          <p14:tracePt t="876" x="6505575" y="2732088"/>
          <p14:tracePt t="882" x="6496050" y="2740025"/>
          <p14:tracePt t="890" x="6486525" y="2768600"/>
          <p14:tracePt t="898" x="6477000" y="2778125"/>
          <p14:tracePt t="906" x="6477000" y="2787650"/>
          <p14:tracePt t="914" x="6477000" y="2797175"/>
          <p14:tracePt t="922" x="6469063" y="2797175"/>
          <p14:tracePt t="930" x="6469063" y="2806700"/>
          <p14:tracePt t="938" x="6469063" y="2816225"/>
          <p14:tracePt t="954" x="6469063" y="2825750"/>
          <p14:tracePt t="962" x="6469063" y="2835275"/>
          <p14:tracePt t="970" x="6459538" y="2835275"/>
          <p14:tracePt t="986" x="6459538" y="2843213"/>
          <p14:tracePt t="5994" x="6459538" y="2852738"/>
          <p14:tracePt t="6002" x="6496050" y="2890838"/>
          <p14:tracePt t="6010" x="6553200" y="2928938"/>
          <p14:tracePt t="6018" x="6589713" y="2955925"/>
          <p14:tracePt t="6026" x="6665913" y="2994025"/>
          <p14:tracePt t="6034" x="6731000" y="3022600"/>
          <p14:tracePt t="6042" x="6797675" y="3059113"/>
          <p14:tracePt t="6050" x="6853238" y="3087688"/>
          <p14:tracePt t="6058" x="6918325" y="3125788"/>
          <p14:tracePt t="6066" x="6965950" y="3154363"/>
          <p14:tracePt t="6074" x="7004050" y="3181350"/>
          <p14:tracePt t="6082" x="7050088" y="3200400"/>
          <p14:tracePt t="6090" x="7078663" y="3219450"/>
          <p14:tracePt t="6098" x="7116763" y="3238500"/>
          <p14:tracePt t="6106" x="7134225" y="3248025"/>
          <p14:tracePt t="6122" x="7162800" y="3257550"/>
          <p14:tracePt t="6138" x="7172325" y="3267075"/>
          <p14:tracePt t="6154" x="7181850" y="3275013"/>
          <p14:tracePt t="6171" x="7191375" y="3275013"/>
          <p14:tracePt t="6178" x="7200900" y="3284538"/>
          <p14:tracePt t="6203" x="7219950" y="3294063"/>
          <p14:tracePt t="6219" x="7229475" y="3303588"/>
          <p14:tracePt t="6243" x="7239000" y="3303588"/>
          <p14:tracePt t="6250" x="7239000" y="3313113"/>
          <p14:tracePt t="6259" x="7246938" y="3313113"/>
          <p14:tracePt t="6267" x="7256463" y="3322638"/>
          <p14:tracePt t="6283" x="7275513" y="3341688"/>
          <p14:tracePt t="6291" x="7294563" y="3360738"/>
          <p14:tracePt t="6299" x="7313613" y="3370263"/>
          <p14:tracePt t="6306" x="7342188" y="3406775"/>
          <p14:tracePt t="6314" x="7378700" y="3416300"/>
          <p14:tracePt t="6323" x="7388225" y="3435350"/>
          <p14:tracePt t="6331" x="7397750" y="3444875"/>
          <p14:tracePt t="6339" x="7407275" y="3454400"/>
          <p14:tracePt t="6371" x="7416800" y="3463925"/>
          <p14:tracePt t="17914" x="7435850" y="3463925"/>
          <p14:tracePt t="17922" x="7454900" y="3463925"/>
          <p14:tracePt t="17930" x="7462838" y="3463925"/>
          <p14:tracePt t="17938" x="7500938" y="3463925"/>
          <p14:tracePt t="17946" x="7519988" y="3463925"/>
          <p14:tracePt t="17954" x="7558088" y="3454400"/>
          <p14:tracePt t="17962" x="7585075" y="3454400"/>
          <p14:tracePt t="17970" x="7613650" y="3454400"/>
          <p14:tracePt t="17978" x="7642225" y="3444875"/>
          <p14:tracePt t="17986" x="7678738" y="3435350"/>
          <p14:tracePt t="17994" x="7707313" y="3435350"/>
          <p14:tracePt t="18002" x="7726363" y="3425825"/>
          <p14:tracePt t="18010" x="7764463" y="3425825"/>
          <p14:tracePt t="18018" x="7800975" y="3425825"/>
          <p14:tracePt t="18026" x="7839075" y="3416300"/>
          <p14:tracePt t="18034" x="7877175" y="3416300"/>
          <p14:tracePt t="18042" x="7904163" y="3406775"/>
          <p14:tracePt t="18050" x="7951788" y="3387725"/>
          <p14:tracePt t="18059" x="7989888" y="3370263"/>
          <p14:tracePt t="18066" x="8045450" y="3351213"/>
          <p14:tracePt t="18076" x="8120063" y="3332163"/>
          <p14:tracePt t="18082" x="8186738" y="3303588"/>
          <p14:tracePt t="18090" x="8270875" y="3284538"/>
          <p14:tracePt t="18098" x="8335963" y="3248025"/>
          <p14:tracePt t="18107" x="8393113" y="3228975"/>
          <p14:tracePt t="18114" x="8421688" y="3209925"/>
          <p14:tracePt t="18127" x="8448675" y="3200400"/>
          <p14:tracePt t="18130" x="8467725" y="3190875"/>
          <p14:tracePt t="18138" x="8486775" y="3181350"/>
          <p14:tracePt t="18146" x="8524875" y="3181350"/>
          <p14:tracePt t="18154" x="8580438" y="3162300"/>
          <p14:tracePt t="18162" x="8647113" y="3144838"/>
          <p14:tracePt t="18170" x="8721725" y="3125788"/>
          <p14:tracePt t="18178" x="8796338" y="3087688"/>
          <p14:tracePt t="18186" x="8880475" y="3068638"/>
          <p14:tracePt t="18194" x="8956675" y="3041650"/>
          <p14:tracePt t="18202" x="9031288" y="3022600"/>
          <p14:tracePt t="18210" x="9096375" y="299402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79B0ABD-D467-41D6-AB7C-673B399BE800}"/>
              </a:ext>
            </a:extLst>
          </p:cNvPr>
          <p:cNvSpPr txBox="1"/>
          <p:nvPr/>
        </p:nvSpPr>
        <p:spPr>
          <a:xfrm>
            <a:off x="1586517" y="399169"/>
            <a:ext cx="567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>
                <a:latin typeface="Arial" panose="020B0604020202020204" pitchFamily="34" charset="0"/>
              </a:rPr>
              <a:t>DATASET DESCRIPTION</a:t>
            </a:r>
            <a:endParaRPr lang="en-US" u="sng" dirty="0"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12B19D-3B6B-4F83-B008-B0E2254BDA1F}"/>
              </a:ext>
            </a:extLst>
          </p:cNvPr>
          <p:cNvSpPr txBox="1"/>
          <p:nvPr/>
        </p:nvSpPr>
        <p:spPr>
          <a:xfrm>
            <a:off x="838200" y="923385"/>
            <a:ext cx="772404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107"/>
              </a:rPr>
              <a:t> The Groceries Market Basket dataset contains 38765 transactions by customers shopping for groceries</a:t>
            </a:r>
            <a:r>
              <a:rPr lang="en-US" dirty="0">
                <a:solidFill>
                  <a:srgbClr val="000000"/>
                </a:solidFill>
                <a:latin typeface="10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>
              <a:solidFill>
                <a:srgbClr val="000000"/>
              </a:solidFill>
              <a:latin typeface="107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107"/>
              </a:rPr>
              <a:t>The data is suitable to do data mining for market basket analysis which has multiple variables.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107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107"/>
              </a:rPr>
              <a:t>Groceries Data Set contains</a:t>
            </a:r>
            <a:r>
              <a:rPr lang="en-US" dirty="0">
                <a:solidFill>
                  <a:srgbClr val="000000"/>
                </a:solidFill>
                <a:latin typeface="107"/>
              </a:rPr>
              <a:t> Date of transaction, Member number and Item Description.</a:t>
            </a:r>
            <a:endParaRPr lang="en-US" sz="1800" b="0" i="0" u="none" strike="noStrike" baseline="0" dirty="0">
              <a:solidFill>
                <a:srgbClr val="000000"/>
              </a:solidFill>
              <a:latin typeface="107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D0C8F74-B340-419E-AD29-A091E96928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7981" y="3224141"/>
            <a:ext cx="4521870" cy="174360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F6B8BD4-D48E-464F-A587-9966459882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0355" y="3386593"/>
            <a:ext cx="3286125" cy="158115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DB3E7DF-D0B2-404E-9F8A-853298297D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739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644"/>
    </mc:Choice>
    <mc:Fallback>
      <p:transition spd="slow" advTm="256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4" x="9002713" y="2600325"/>
          <p14:tracePt t="201" x="8909050" y="2600325"/>
          <p14:tracePt t="211" x="8786813" y="2627313"/>
          <p14:tracePt t="217" x="8664575" y="2636838"/>
          <p14:tracePt t="225" x="8505825" y="2655888"/>
          <p14:tracePt t="233" x="8374063" y="2665413"/>
          <p14:tracePt t="241" x="8232775" y="2693988"/>
          <p14:tracePt t="249" x="8083550" y="2713038"/>
          <p14:tracePt t="256" x="7961313" y="2722563"/>
          <p14:tracePt t="264" x="7867650" y="2740025"/>
          <p14:tracePt t="273" x="7783513" y="2749550"/>
          <p14:tracePt t="280" x="7726363" y="2768600"/>
          <p14:tracePt t="289" x="7670800" y="2787650"/>
          <p14:tracePt t="296" x="7623175" y="2797175"/>
          <p14:tracePt t="305" x="7575550" y="2825750"/>
          <p14:tracePt t="312" x="7519988" y="2843213"/>
          <p14:tracePt t="321" x="7491413" y="2852738"/>
          <p14:tracePt t="328" x="7462838" y="2871788"/>
          <p14:tracePt t="338" x="7416800" y="2900363"/>
          <p14:tracePt t="344" x="7369175" y="2928938"/>
          <p14:tracePt t="355" x="7342188" y="2946400"/>
          <p14:tracePt t="360" x="7304088" y="2974975"/>
          <p14:tracePt t="371" x="7285038" y="2984500"/>
          <p14:tracePt t="376" x="7265988" y="3003550"/>
          <p14:tracePt t="384" x="7239000" y="3022600"/>
          <p14:tracePt t="392" x="7210425" y="3041650"/>
          <p14:tracePt t="408" x="7200900" y="3051175"/>
          <p14:tracePt t="416" x="7172325" y="3068638"/>
          <p14:tracePt t="24120" x="7181850" y="3068638"/>
          <p14:tracePt t="24128" x="7200900" y="3068638"/>
          <p14:tracePt t="24136" x="7219950" y="3068638"/>
          <p14:tracePt t="24144" x="7246938" y="3068638"/>
          <p14:tracePt t="24152" x="7256463" y="3068638"/>
          <p14:tracePt t="24168" x="7265988" y="3068638"/>
          <p14:tracePt t="24458" x="7275513" y="3068638"/>
          <p14:tracePt t="24466" x="7285038" y="3068638"/>
          <p14:tracePt t="24474" x="7313613" y="3068638"/>
          <p14:tracePt t="24485" x="7369175" y="3068638"/>
          <p14:tracePt t="24490" x="7445375" y="3068638"/>
          <p14:tracePt t="24502" x="7510463" y="3059113"/>
          <p14:tracePt t="24506" x="7594600" y="3041650"/>
          <p14:tracePt t="24519" x="7697788" y="3041650"/>
          <p14:tracePt t="24523" x="7791450" y="3032125"/>
          <p14:tracePt t="24529" x="7904163" y="3022600"/>
          <p14:tracePt t="24536" x="8016875" y="3022600"/>
          <p14:tracePt t="24545" x="8129588" y="3013075"/>
          <p14:tracePt t="24553" x="8242300" y="3013075"/>
          <p14:tracePt t="24560" x="8355013" y="3013075"/>
          <p14:tracePt t="24569" x="8458200" y="3013075"/>
          <p14:tracePt t="24576" x="8543925" y="3013075"/>
          <p14:tracePt t="24585" x="8637588" y="2994025"/>
          <p14:tracePt t="24593" x="8721725" y="2984500"/>
          <p14:tracePt t="24600" x="8815388" y="2965450"/>
          <p14:tracePt t="24608" x="8899525" y="2955925"/>
          <p14:tracePt t="24617" x="9012238" y="2946400"/>
          <p14:tracePt t="24624" x="9115425" y="2928938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945D9B-8053-410B-81D5-B7D782A8F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3256" y="860408"/>
            <a:ext cx="8077200" cy="34226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C6451D6-B4E4-46E6-B232-92DAFEAAF7C0}"/>
              </a:ext>
            </a:extLst>
          </p:cNvPr>
          <p:cNvSpPr txBox="1"/>
          <p:nvPr/>
        </p:nvSpPr>
        <p:spPr>
          <a:xfrm>
            <a:off x="2971800" y="209550"/>
            <a:ext cx="4502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latin typeface="Arial" panose="020B0604020202020204" pitchFamily="34" charset="0"/>
              </a:rPr>
              <a:t>EXPLORATARY DATA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9936EF-B4E2-4D9E-BE11-898C996CB3F2}"/>
              </a:ext>
            </a:extLst>
          </p:cNvPr>
          <p:cNvSpPr txBox="1"/>
          <p:nvPr/>
        </p:nvSpPr>
        <p:spPr>
          <a:xfrm>
            <a:off x="1371600" y="4379951"/>
            <a:ext cx="7315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</a:rPr>
              <a:t>Chart shows that whole milk is most purchased item followed by other Vegetables and roll/buns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833C7F8-271F-47F4-8390-03C54F3CF2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590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69"/>
    </mc:Choice>
    <mc:Fallback>
      <p:transition spd="slow" advTm="172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2" x="8956675" y="2619375"/>
          <p14:tracePt t="180" x="8843963" y="2619375"/>
          <p14:tracePt t="188" x="8721725" y="2609850"/>
          <p14:tracePt t="197" x="8609013" y="2609850"/>
          <p14:tracePt t="205" x="8496300" y="2609850"/>
          <p14:tracePt t="212" x="8383588" y="2609850"/>
          <p14:tracePt t="221" x="8299450" y="2609850"/>
          <p14:tracePt t="229" x="8196263" y="2600325"/>
          <p14:tracePt t="236" x="8120063" y="2600325"/>
          <p14:tracePt t="245" x="8045450" y="2600325"/>
          <p14:tracePt t="253" x="7980363" y="2600325"/>
          <p14:tracePt t="261" x="7913688" y="2600325"/>
          <p14:tracePt t="270" x="7839075" y="2600325"/>
          <p14:tracePt t="276" x="7754938" y="2600325"/>
          <p14:tracePt t="287" x="7678738" y="2600325"/>
          <p14:tracePt t="293" x="7604125" y="2600325"/>
          <p14:tracePt t="303" x="7548563" y="2609850"/>
          <p14:tracePt t="309" x="7500938" y="2619375"/>
          <p14:tracePt t="317" x="7445375" y="2627313"/>
          <p14:tracePt t="325" x="7407275" y="2636838"/>
          <p14:tracePt t="333" x="7342188" y="2655888"/>
          <p14:tracePt t="341" x="7285038" y="2674938"/>
          <p14:tracePt t="349" x="7219950" y="2693988"/>
          <p14:tracePt t="356" x="7162800" y="2713038"/>
          <p14:tracePt t="365" x="7107238" y="2732088"/>
          <p14:tracePt t="373" x="7069138" y="2732088"/>
          <p14:tracePt t="381" x="7021513" y="2749550"/>
          <p14:tracePt t="389" x="6994525" y="2768600"/>
          <p14:tracePt t="397" x="6965950" y="2778125"/>
          <p14:tracePt t="404" x="6946900" y="2787650"/>
          <p14:tracePt t="412" x="6918325" y="2797175"/>
          <p14:tracePt t="421" x="6900863" y="2806700"/>
          <p14:tracePt t="429" x="6891338" y="2806700"/>
          <p14:tracePt t="437" x="6872288" y="2806700"/>
          <p14:tracePt t="445" x="6853238" y="2816225"/>
          <p14:tracePt t="7789" x="6834188" y="2816225"/>
          <p14:tracePt t="7796" x="6815138" y="2816225"/>
          <p14:tracePt t="7804" x="6797675" y="2816225"/>
          <p14:tracePt t="7812" x="6769100" y="2816225"/>
          <p14:tracePt t="7821" x="6750050" y="2816225"/>
          <p14:tracePt t="7829" x="6711950" y="2816225"/>
          <p14:tracePt t="7837" x="6675438" y="2816225"/>
          <p14:tracePt t="7846" x="6608763" y="2816225"/>
          <p14:tracePt t="7853" x="6534150" y="2816225"/>
          <p14:tracePt t="7862" x="6469063" y="2816225"/>
          <p14:tracePt t="7881" x="6346825" y="2806700"/>
          <p14:tracePt t="7885" x="6261100" y="2797175"/>
          <p14:tracePt t="7892" x="6186488" y="2787650"/>
          <p14:tracePt t="7900" x="6111875" y="2778125"/>
          <p14:tracePt t="7909" x="6008688" y="2768600"/>
          <p14:tracePt t="7916" x="5905500" y="2749550"/>
          <p14:tracePt t="7924" x="5821363" y="2740025"/>
          <p14:tracePt t="7932" x="5699125" y="2732088"/>
          <p14:tracePt t="7940" x="5586413" y="2703513"/>
          <p14:tracePt t="7948" x="5473700" y="2703513"/>
          <p14:tracePt t="7957" x="5341938" y="2693988"/>
          <p14:tracePt t="7965" x="5229225" y="2693988"/>
          <p14:tracePt t="7973" x="5106988" y="2693988"/>
          <p14:tracePt t="7981" x="4984750" y="2693988"/>
          <p14:tracePt t="7989" x="4862513" y="2693988"/>
          <p14:tracePt t="7997" x="4749800" y="2693988"/>
          <p14:tracePt t="8005" x="4619625" y="2722563"/>
          <p14:tracePt t="8013" x="4506913" y="2740025"/>
          <p14:tracePt t="8021" x="4403725" y="2768600"/>
          <p14:tracePt t="8029" x="4300538" y="2797175"/>
          <p14:tracePt t="8037" x="4195763" y="2835275"/>
          <p14:tracePt t="8046" x="4111625" y="2852738"/>
          <p14:tracePt t="8053" x="4017963" y="2881313"/>
          <p14:tracePt t="8063" x="3914775" y="2909888"/>
          <p14:tracePt t="8069" x="3849688" y="2928938"/>
          <p14:tracePt t="8079" x="3792538" y="2946400"/>
          <p14:tracePt t="8085" x="3756025" y="2955925"/>
          <p14:tracePt t="8096" x="3717925" y="2974975"/>
          <p14:tracePt t="8101" x="3689350" y="2974975"/>
          <p14:tracePt t="8110" x="3670300" y="2984500"/>
          <p14:tracePt t="8117" x="3651250" y="2994025"/>
          <p14:tracePt t="8125" x="3643313" y="3003550"/>
          <p14:tracePt t="8149" x="3624263" y="3003550"/>
          <p14:tracePt t="8173" x="3624263" y="3013075"/>
          <p14:tracePt t="8326" x="3624263" y="3022600"/>
          <p14:tracePt t="8391" x="3624263" y="3032125"/>
          <p14:tracePt t="8966" x="3643313" y="3032125"/>
          <p14:tracePt t="8982" x="3651250" y="3032125"/>
          <p14:tracePt t="8999" x="3660775" y="3032125"/>
          <p14:tracePt t="9007" x="3689350" y="3041650"/>
          <p14:tracePt t="9016" x="3717925" y="3059113"/>
          <p14:tracePt t="9023" x="3756025" y="3068638"/>
          <p14:tracePt t="9029" x="3802063" y="3097213"/>
          <p14:tracePt t="9037" x="3876675" y="3125788"/>
          <p14:tracePt t="9045" x="3962400" y="3171825"/>
          <p14:tracePt t="9052" x="4037013" y="3200400"/>
          <p14:tracePt t="9061" x="4130675" y="3238500"/>
          <p14:tracePt t="9068" x="4195763" y="3257550"/>
          <p14:tracePt t="9077" x="4262438" y="3294063"/>
          <p14:tracePt t="9084" x="4308475" y="3313113"/>
          <p14:tracePt t="9093" x="4365625" y="3332163"/>
          <p14:tracePt t="9100" x="4421188" y="3360738"/>
          <p14:tracePt t="9110" x="4459288" y="3387725"/>
          <p14:tracePt t="9116" x="4506913" y="3397250"/>
          <p14:tracePt t="9126" x="4533900" y="3406775"/>
          <p14:tracePt t="9133" x="4562475" y="3416300"/>
          <p14:tracePt t="9141" x="4591050" y="3435350"/>
          <p14:tracePt t="9149" x="4610100" y="3435350"/>
          <p14:tracePt t="9157" x="4646613" y="3444875"/>
          <p14:tracePt t="9165" x="4656138" y="3454400"/>
          <p14:tracePt t="9173" x="4665663" y="3463925"/>
          <p14:tracePt t="9181" x="4684713" y="3463925"/>
          <p14:tracePt t="9189" x="4713288" y="3463925"/>
          <p14:tracePt t="9197" x="4722813" y="3473450"/>
          <p14:tracePt t="9205" x="4732338" y="3473450"/>
          <p14:tracePt t="9213" x="4749800" y="3473450"/>
          <p14:tracePt t="9221" x="4778375" y="3473450"/>
          <p14:tracePt t="9230" x="4778375" y="3482975"/>
          <p14:tracePt t="9237" x="4787900" y="3482975"/>
          <p14:tracePt t="9351" x="4797425" y="3482975"/>
          <p14:tracePt t="9399" x="4806950" y="3482975"/>
          <p14:tracePt t="9415" x="4816475" y="3482975"/>
          <p14:tracePt t="9446" x="4826000" y="3482975"/>
          <p14:tracePt t="9454" x="4843463" y="3482975"/>
          <p14:tracePt t="9462" x="4852988" y="3490913"/>
          <p14:tracePt t="9471" x="4872038" y="3500438"/>
          <p14:tracePt t="9479" x="4900613" y="3500438"/>
          <p14:tracePt t="9485" x="4948238" y="3529013"/>
          <p14:tracePt t="9495" x="4975225" y="3548063"/>
          <p14:tracePt t="9501" x="5041900" y="3576638"/>
          <p14:tracePt t="9511" x="5087938" y="3594100"/>
          <p14:tracePt t="9517" x="5126038" y="3613150"/>
          <p14:tracePt t="9527" x="5181600" y="3622675"/>
          <p14:tracePt t="9533" x="5229225" y="3651250"/>
          <p14:tracePt t="9541" x="5267325" y="3670300"/>
          <p14:tracePt t="9549" x="5322888" y="3689350"/>
          <p14:tracePt t="9557" x="5380038" y="3716338"/>
          <p14:tracePt t="9565" x="5407025" y="3735388"/>
          <p14:tracePt t="9573" x="5454650" y="3744913"/>
          <p14:tracePt t="9581" x="5510213" y="3763963"/>
          <p14:tracePt t="9589" x="5538788" y="3783013"/>
          <p14:tracePt t="9597" x="5567363" y="3802063"/>
          <p14:tracePt t="9605" x="5586413" y="3802063"/>
          <p14:tracePt t="9612" x="5605463" y="3802063"/>
          <p14:tracePt t="9621" x="5605463" y="3810000"/>
          <p14:tracePt t="10151" x="5595938" y="3810000"/>
          <p14:tracePt t="10160" x="5529263" y="3810000"/>
          <p14:tracePt t="10165" x="5435600" y="3810000"/>
          <p14:tracePt t="10173" x="5332413" y="3802063"/>
          <p14:tracePt t="10181" x="5229225" y="3792538"/>
          <p14:tracePt t="10189" x="5126038" y="3763963"/>
          <p14:tracePt t="10197" x="5013325" y="3735388"/>
          <p14:tracePt t="10205" x="4900613" y="3706813"/>
          <p14:tracePt t="10213" x="4732338" y="3641725"/>
          <p14:tracePt t="10221" x="4421188" y="3567113"/>
          <p14:tracePt t="10229" x="4121150" y="3482975"/>
          <p14:tracePt t="10237" x="3821113" y="3406775"/>
          <p14:tracePt t="10245" x="3538538" y="3341688"/>
          <p14:tracePt t="10253" x="3286125" y="3284538"/>
          <p14:tracePt t="10260" x="3135313" y="3248025"/>
          <p14:tracePt t="10269" x="2986088" y="3200400"/>
          <p14:tracePt t="10277" x="2844800" y="3144838"/>
          <p14:tracePt t="10285" x="2667000" y="3097213"/>
          <p14:tracePt t="10294" x="2487613" y="3041650"/>
          <p14:tracePt t="10301" x="2328863" y="2994025"/>
          <p14:tracePt t="10310" x="2187575" y="2938463"/>
          <p14:tracePt t="10317" x="2084388" y="2881313"/>
          <p14:tracePt t="10327" x="2009775" y="2843213"/>
          <p14:tracePt t="10333" x="1952625" y="2806700"/>
          <p14:tracePt t="10343" x="1905000" y="2759075"/>
          <p14:tracePt t="10349" x="1887538" y="2740025"/>
          <p14:tracePt t="10360" x="1878013" y="2713038"/>
          <p14:tracePt t="10365" x="1868488" y="2684463"/>
          <p14:tracePt t="10373" x="1849438" y="2646363"/>
          <p14:tracePt t="10381" x="1839913" y="2609850"/>
          <p14:tracePt t="10389" x="1820863" y="2562225"/>
          <p14:tracePt t="10397" x="1801813" y="2497138"/>
          <p14:tracePt t="10405" x="1793875" y="2420938"/>
          <p14:tracePt t="10413" x="1784350" y="2336800"/>
          <p14:tracePt t="10421" x="1774825" y="2252663"/>
          <p14:tracePt t="10429" x="1765300" y="2168525"/>
          <p14:tracePt t="10437" x="1755775" y="2101850"/>
          <p14:tracePt t="10446" x="1746250" y="2046288"/>
          <p14:tracePt t="10453" x="1736725" y="1998663"/>
          <p14:tracePt t="10461" x="1727200" y="1971675"/>
          <p14:tracePt t="10469" x="1727200" y="1943100"/>
          <p14:tracePt t="10477" x="1727200" y="1933575"/>
          <p14:tracePt t="10494" x="1727200" y="1914525"/>
          <p14:tracePt t="10518" x="1727200" y="1905000"/>
          <p14:tracePt t="10543" x="1727200" y="1895475"/>
          <p14:tracePt t="10560" x="1736725" y="1885950"/>
          <p14:tracePt t="10567" x="1736725" y="1876425"/>
          <p14:tracePt t="10582" x="1746250" y="1868488"/>
          <p14:tracePt t="10597" x="1755775" y="1858963"/>
          <p14:tracePt t="10605" x="1765300" y="1858963"/>
          <p14:tracePt t="10613" x="1765300" y="1849438"/>
          <p14:tracePt t="10621" x="1774825" y="1839913"/>
          <p14:tracePt t="10637" x="1784350" y="1830388"/>
          <p14:tracePt t="10645" x="1793875" y="1820863"/>
          <p14:tracePt t="10653" x="1801813" y="1811338"/>
          <p14:tracePt t="10661" x="1811338" y="1801813"/>
          <p14:tracePt t="10669" x="1820863" y="1801813"/>
          <p14:tracePt t="10677" x="1830388" y="1782763"/>
          <p14:tracePt t="10694" x="1839913" y="1773238"/>
          <p14:tracePt t="10710" x="1858963" y="1765300"/>
          <p14:tracePt t="10717" x="1858963" y="1755775"/>
          <p14:tracePt t="10726" x="1868488" y="1755775"/>
          <p14:tracePt t="10781" x="1878013" y="1746250"/>
          <p14:tracePt t="10797" x="1887538" y="1746250"/>
          <p14:tracePt t="10863" x="1897063" y="1746250"/>
          <p14:tracePt t="10871" x="1897063" y="1736725"/>
          <p14:tracePt t="10903" x="1914525" y="1727200"/>
          <p14:tracePt t="11614" x="1952625" y="1727200"/>
          <p14:tracePt t="11623" x="1990725" y="1746250"/>
          <p14:tracePt t="11631" x="2027238" y="1765300"/>
          <p14:tracePt t="11641" x="2055813" y="1782763"/>
          <p14:tracePt t="11648" x="2093913" y="1811338"/>
          <p14:tracePt t="11656" x="2103438" y="1820863"/>
          <p14:tracePt t="11663" x="2130425" y="1849438"/>
          <p14:tracePt t="11669" x="2139950" y="1858963"/>
          <p14:tracePt t="11678" x="2149475" y="1868488"/>
          <p14:tracePt t="11685" x="2168525" y="1876425"/>
          <p14:tracePt t="11693" x="2168525" y="1895475"/>
          <p14:tracePt t="11701" x="2187575" y="1905000"/>
          <p14:tracePt t="11709" x="2187575" y="1914525"/>
          <p14:tracePt t="11717" x="2197100" y="1924050"/>
          <p14:tracePt t="11726" x="2206625" y="1924050"/>
          <p14:tracePt t="11733" x="2206625" y="1943100"/>
          <p14:tracePt t="11749" x="2216150" y="1943100"/>
          <p14:tracePt t="11759" x="2216150" y="1952625"/>
          <p14:tracePt t="11765" x="2225675" y="1952625"/>
          <p14:tracePt t="11781" x="2233613" y="1971675"/>
          <p14:tracePt t="11797" x="2243138" y="1981200"/>
          <p14:tracePt t="14245" x="2262188" y="1989138"/>
          <p14:tracePt t="14253" x="2281238" y="2008188"/>
          <p14:tracePt t="14260" x="2300288" y="2027238"/>
          <p14:tracePt t="14268" x="2319338" y="2036763"/>
          <p14:tracePt t="14277" x="2346325" y="2046288"/>
          <p14:tracePt t="14285" x="2384425" y="2074863"/>
          <p14:tracePt t="14292" x="2413000" y="2092325"/>
          <p14:tracePt t="14300" x="2459038" y="2130425"/>
          <p14:tracePt t="14308" x="2487613" y="2149475"/>
          <p14:tracePt t="14316" x="2525713" y="2168525"/>
          <p14:tracePt t="14324" x="2554288" y="2187575"/>
          <p14:tracePt t="14332" x="2571750" y="2205038"/>
          <p14:tracePt t="14340" x="2600325" y="2214563"/>
          <p14:tracePt t="14348" x="2609850" y="2233613"/>
          <p14:tracePt t="14356" x="2628900" y="2243138"/>
          <p14:tracePt t="14364" x="2657475" y="2252663"/>
          <p14:tracePt t="14372" x="2667000" y="2262188"/>
          <p14:tracePt t="14380" x="2674938" y="2281238"/>
          <p14:tracePt t="14389" x="2684463" y="2281238"/>
          <p14:tracePt t="14396" x="2693988" y="2290763"/>
          <p14:tracePt t="14412" x="2693988" y="2300288"/>
          <p14:tracePt t="14422" x="2703513" y="2308225"/>
          <p14:tracePt t="14428" x="2703513" y="2317750"/>
          <p14:tracePt t="14438" x="2703513" y="2327275"/>
          <p14:tracePt t="14444" x="2713038" y="2346325"/>
          <p14:tracePt t="14452" x="2722563" y="2365375"/>
          <p14:tracePt t="14460" x="2732088" y="2393950"/>
          <p14:tracePt t="14468" x="2732088" y="2411413"/>
          <p14:tracePt t="14476" x="2732088" y="2430463"/>
          <p14:tracePt t="14484" x="2732088" y="2439988"/>
          <p14:tracePt t="14492" x="2732088" y="2449513"/>
          <p14:tracePt t="14500" x="2732088" y="2468563"/>
          <p14:tracePt t="14508" x="2732088" y="2478088"/>
          <p14:tracePt t="14516" x="2741613" y="2487613"/>
          <p14:tracePt t="14524" x="2741613" y="2506663"/>
          <p14:tracePt t="14540" x="2741613" y="2516188"/>
          <p14:tracePt t="14556" x="2741613" y="2524125"/>
          <p14:tracePt t="14589" x="2741613" y="2533650"/>
          <p14:tracePt t="14607" x="2741613" y="2543175"/>
          <p14:tracePt t="14623" x="2741613" y="2552700"/>
          <p14:tracePt t="14630" x="2741613" y="2562225"/>
          <p14:tracePt t="14642" x="2741613" y="2571750"/>
          <p14:tracePt t="14646" x="2741613" y="2581275"/>
          <p14:tracePt t="14662" x="2741613" y="2590800"/>
          <p14:tracePt t="14694" x="2741613" y="2600325"/>
          <p14:tracePt t="14710" x="2741613" y="2609850"/>
          <p14:tracePt t="14718" x="2741613" y="2619375"/>
          <p14:tracePt t="14728" x="2741613" y="2627313"/>
          <p14:tracePt t="14734" x="2741613" y="2636838"/>
          <p14:tracePt t="14743" x="2741613" y="2655888"/>
          <p14:tracePt t="14751" x="2741613" y="2665413"/>
          <p14:tracePt t="14757" x="2741613" y="2674938"/>
          <p14:tracePt t="14766" x="2741613" y="2684463"/>
          <p14:tracePt t="14773" x="2741613" y="2703513"/>
          <p14:tracePt t="14790" x="2741613" y="2713038"/>
          <p14:tracePt t="15045" x="2751138" y="2722563"/>
          <p14:tracePt t="15502" x="2760663" y="2722563"/>
          <p14:tracePt t="15517" x="2770188" y="2722563"/>
          <p14:tracePt t="15525" x="2787650" y="2722563"/>
          <p14:tracePt t="15532" x="2797175" y="2722563"/>
          <p14:tracePt t="15541" x="2825750" y="2740025"/>
          <p14:tracePt t="15549" x="2882900" y="2749550"/>
          <p14:tracePt t="15557" x="2947988" y="2768600"/>
          <p14:tracePt t="15565" x="3022600" y="2797175"/>
          <p14:tracePt t="15573" x="3089275" y="2806700"/>
          <p14:tracePt t="15581" x="3173413" y="2825750"/>
          <p14:tracePt t="15588" x="3257550" y="2852738"/>
          <p14:tracePt t="15597" x="3351213" y="2881313"/>
          <p14:tracePt t="15605" x="3454400" y="2919413"/>
          <p14:tracePt t="15613" x="3576638" y="2946400"/>
          <p14:tracePt t="15621" x="3746500" y="2994025"/>
          <p14:tracePt t="15629" x="4075113" y="3078163"/>
          <p14:tracePt t="15638" x="4421188" y="3162300"/>
          <p14:tracePt t="15645" x="4900613" y="3248025"/>
          <p14:tracePt t="15659" x="5426075" y="3322638"/>
          <p14:tracePt t="15662" x="5942013" y="3416300"/>
          <p14:tracePt t="15674" x="6524625" y="3557588"/>
          <p14:tracePt t="15678" x="7004050" y="3670300"/>
          <p14:tracePt t="15687" x="7462838" y="3792538"/>
          <p14:tracePt t="15694" x="7810500" y="3876675"/>
          <p14:tracePt t="15702" x="8102600" y="3905250"/>
          <p14:tracePt t="15711" x="8355013" y="3951288"/>
          <p14:tracePt t="15717" x="8580438" y="3951288"/>
          <p14:tracePt t="15725" x="8834438" y="395128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6451D6-B4E4-46E6-B232-92DAFEAAF7C0}"/>
              </a:ext>
            </a:extLst>
          </p:cNvPr>
          <p:cNvSpPr txBox="1"/>
          <p:nvPr/>
        </p:nvSpPr>
        <p:spPr>
          <a:xfrm>
            <a:off x="2971800" y="209550"/>
            <a:ext cx="4502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latin typeface="Arial" panose="020B0604020202020204" pitchFamily="34" charset="0"/>
              </a:rPr>
              <a:t>POST DATA PROCESSING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01001E-4ADC-4919-8D96-E4795AB60FEB}"/>
              </a:ext>
            </a:extLst>
          </p:cNvPr>
          <p:cNvSpPr txBox="1"/>
          <p:nvPr/>
        </p:nvSpPr>
        <p:spPr>
          <a:xfrm>
            <a:off x="762000" y="971550"/>
            <a:ext cx="7924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0" dirty="0">
                <a:solidFill>
                  <a:srgbClr val="000000"/>
                </a:solidFill>
                <a:effectLst/>
                <a:latin typeface="Helvetica Neue"/>
              </a:rPr>
              <a:t>Data is transformed </a:t>
            </a:r>
            <a:r>
              <a:rPr lang="en-US" dirty="0">
                <a:solidFill>
                  <a:srgbClr val="000000"/>
                </a:solidFill>
                <a:latin typeface="Helvetica Neue"/>
              </a:rPr>
              <a:t>c</a:t>
            </a:r>
            <a:r>
              <a:rPr lang="en-US" i="0" dirty="0">
                <a:solidFill>
                  <a:srgbClr val="000000"/>
                </a:solidFill>
                <a:effectLst/>
                <a:latin typeface="Helvetica Neue"/>
              </a:rPr>
              <a:t>oncerning the expected input by </a:t>
            </a:r>
            <a:r>
              <a:rPr lang="en-US" i="0" dirty="0" err="1">
                <a:solidFill>
                  <a:srgbClr val="000000"/>
                </a:solidFill>
                <a:effectLst/>
                <a:latin typeface="Helvetica Neue"/>
              </a:rPr>
              <a:t>Apriori</a:t>
            </a:r>
            <a:r>
              <a:rPr lang="en-US" i="0" dirty="0">
                <a:solidFill>
                  <a:srgbClr val="000000"/>
                </a:solidFill>
                <a:effectLst/>
                <a:latin typeface="Helvetica Neue"/>
              </a:rPr>
              <a:t>. </a:t>
            </a:r>
          </a:p>
          <a:p>
            <a:pPr algn="ctr"/>
            <a:r>
              <a:rPr lang="en-US" i="0" dirty="0">
                <a:solidFill>
                  <a:srgbClr val="000000"/>
                </a:solidFill>
                <a:effectLst/>
                <a:latin typeface="Helvetica Neue"/>
              </a:rPr>
              <a:t>Each item inside the "Item" feature will become a feature and “</a:t>
            </a:r>
            <a:r>
              <a:rPr lang="en-US" i="0" dirty="0" err="1">
                <a:solidFill>
                  <a:srgbClr val="000000"/>
                </a:solidFill>
                <a:effectLst/>
                <a:latin typeface="Helvetica Neue"/>
              </a:rPr>
              <a:t>Member_number</a:t>
            </a:r>
            <a:r>
              <a:rPr lang="en-US" i="0" dirty="0">
                <a:solidFill>
                  <a:srgbClr val="000000"/>
                </a:solidFill>
                <a:effectLst/>
                <a:latin typeface="Helvetica Neue"/>
              </a:rPr>
              <a:t>" feature will become an index.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F516DF-3AA3-4E8A-8755-29376F4FAD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" y="2419350"/>
            <a:ext cx="8991600" cy="1869895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2E81280-D516-453A-90AD-49966E8642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398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62"/>
    </mc:Choice>
    <mc:Fallback>
      <p:transition spd="slow" advTm="133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9" x="8863013" y="2327275"/>
          <p14:tracePt t="197" x="8674100" y="2308225"/>
          <p14:tracePt t="206" x="8467725" y="2308225"/>
          <p14:tracePt t="213" x="8318500" y="2308225"/>
          <p14:tracePt t="218" x="8158163" y="2300288"/>
          <p14:tracePt t="226" x="7980363" y="2300288"/>
          <p14:tracePt t="233" x="7839075" y="2300288"/>
          <p14:tracePt t="242" x="7688263" y="2300288"/>
          <p14:tracePt t="249" x="7548563" y="2300288"/>
          <p14:tracePt t="257" x="7435850" y="2308225"/>
          <p14:tracePt t="265" x="7359650" y="2327275"/>
          <p14:tracePt t="273" x="7265988" y="2346325"/>
          <p14:tracePt t="281" x="7181850" y="2384425"/>
          <p14:tracePt t="289" x="7116763" y="2403475"/>
          <p14:tracePt t="297" x="7059613" y="2420938"/>
          <p14:tracePt t="305" x="7021513" y="2420938"/>
          <p14:tracePt t="313" x="6994525" y="2430463"/>
          <p14:tracePt t="321" x="6985000" y="2430463"/>
          <p14:tracePt t="329" x="6975475" y="2439988"/>
          <p14:tracePt t="5931" x="6965950" y="2439988"/>
          <p14:tracePt t="5940" x="6937375" y="2439988"/>
          <p14:tracePt t="5947" x="6918325" y="2439988"/>
          <p14:tracePt t="5963" x="6910388" y="2439988"/>
          <p14:tracePt t="5971" x="6900863" y="2439988"/>
          <p14:tracePt t="5979" x="6891338" y="2439988"/>
          <p14:tracePt t="6003" x="6881813" y="2439988"/>
          <p14:tracePt t="6018" x="6872288" y="2439988"/>
          <p14:tracePt t="6099" x="6862763" y="2439988"/>
          <p14:tracePt t="6123" x="6853238" y="2439988"/>
          <p14:tracePt t="6154" x="6843713" y="2439988"/>
          <p14:tracePt t="6177" x="6834188" y="2439988"/>
          <p14:tracePt t="6185" x="6824663" y="2430463"/>
          <p14:tracePt t="6193" x="6805613" y="2430463"/>
          <p14:tracePt t="6201" x="6797675" y="2430463"/>
          <p14:tracePt t="6209" x="6769100" y="2420938"/>
          <p14:tracePt t="6217" x="6750050" y="2411413"/>
          <p14:tracePt t="6225" x="6721475" y="2411413"/>
          <p14:tracePt t="6233" x="6702425" y="2411413"/>
          <p14:tracePt t="6241" x="6665913" y="2411413"/>
          <p14:tracePt t="6249" x="6618288" y="2403475"/>
          <p14:tracePt t="6257" x="6589713" y="2403475"/>
          <p14:tracePt t="6265" x="6543675" y="2393950"/>
          <p14:tracePt t="6273" x="6496050" y="2393950"/>
          <p14:tracePt t="6281" x="6440488" y="2393950"/>
          <p14:tracePt t="6289" x="6365875" y="2393950"/>
          <p14:tracePt t="6297" x="6289675" y="2393950"/>
          <p14:tracePt t="6306" x="6196013" y="2384425"/>
          <p14:tracePt t="6313" x="6064250" y="2384425"/>
          <p14:tracePt t="6322" x="5932488" y="2384425"/>
          <p14:tracePt t="6329" x="5811838" y="2384425"/>
          <p14:tracePt t="6339" x="5680075" y="2384425"/>
          <p14:tracePt t="6345" x="5586413" y="2384425"/>
          <p14:tracePt t="6356" x="5492750" y="2384425"/>
          <p14:tracePt t="6361" x="5416550" y="2384425"/>
          <p14:tracePt t="6369" x="5341938" y="2374900"/>
          <p14:tracePt t="6377" x="5267325" y="2355850"/>
          <p14:tracePt t="6385" x="5200650" y="2336800"/>
          <p14:tracePt t="6393" x="5126038" y="2317750"/>
          <p14:tracePt t="6401" x="5032375" y="2281238"/>
          <p14:tracePt t="6409" x="4956175" y="2262188"/>
          <p14:tracePt t="6417" x="4881563" y="2252663"/>
          <p14:tracePt t="6425" x="4787900" y="2224088"/>
          <p14:tracePt t="6433" x="4713288" y="2205038"/>
          <p14:tracePt t="6441" x="4656138" y="2187575"/>
          <p14:tracePt t="6449" x="4600575" y="2168525"/>
          <p14:tracePt t="6457" x="4572000" y="2159000"/>
          <p14:tracePt t="6465" x="4533900" y="2159000"/>
          <p14:tracePt t="6473" x="4506913" y="2149475"/>
          <p14:tracePt t="6481" x="4478338" y="2139950"/>
          <p14:tracePt t="6489" x="4449763" y="2120900"/>
          <p14:tracePt t="6497" x="4411663" y="2111375"/>
          <p14:tracePt t="6506" x="4384675" y="2101850"/>
          <p14:tracePt t="6513" x="4356100" y="2092325"/>
          <p14:tracePt t="6522" x="4346575" y="2084388"/>
          <p14:tracePt t="6529" x="4337050" y="2084388"/>
          <p14:tracePt t="6538" x="4327525" y="2074863"/>
          <p14:tracePt t="6555" x="4318000" y="2074863"/>
          <p14:tracePt t="8148" x="4318000" y="2084388"/>
          <p14:tracePt t="8156" x="4318000" y="2101850"/>
          <p14:tracePt t="8163" x="4318000" y="2130425"/>
          <p14:tracePt t="8174" x="4318000" y="2159000"/>
          <p14:tracePt t="8189" x="4327525" y="2243138"/>
          <p14:tracePt t="8194" x="4346575" y="2281238"/>
          <p14:tracePt t="8205" x="4356100" y="2336800"/>
          <p14:tracePt t="8209" x="4365625" y="2393950"/>
          <p14:tracePt t="8219" x="4394200" y="2449513"/>
          <p14:tracePt t="8226" x="4411663" y="2497138"/>
          <p14:tracePt t="8234" x="4430713" y="2562225"/>
          <p14:tracePt t="8242" x="4449763" y="2619375"/>
          <p14:tracePt t="8250" x="4459288" y="2646363"/>
          <p14:tracePt t="8257" x="4478338" y="2684463"/>
          <p14:tracePt t="8266" x="4487863" y="2703513"/>
          <p14:tracePt t="8274" x="4516438" y="2722563"/>
          <p14:tracePt t="8282" x="4524375" y="2740025"/>
          <p14:tracePt t="8290" x="4533900" y="2740025"/>
          <p14:tracePt t="8298" x="4562475" y="2759075"/>
          <p14:tracePt t="8314" x="4581525" y="2759075"/>
          <p14:tracePt t="8322" x="4591050" y="2768600"/>
          <p14:tracePt t="8330" x="4610100" y="2778125"/>
          <p14:tracePt t="8338" x="4619625" y="2778125"/>
          <p14:tracePt t="8355" x="4627563" y="2778125"/>
          <p14:tracePt t="8372" x="4646613" y="2778125"/>
          <p14:tracePt t="8378" x="4656138" y="2778125"/>
          <p14:tracePt t="8389" x="4675188" y="2778125"/>
          <p14:tracePt t="8394" x="4703763" y="2778125"/>
          <p14:tracePt t="8405" x="4740275" y="2778125"/>
          <p14:tracePt t="8410" x="4768850" y="2778125"/>
          <p14:tracePt t="8418" x="4806950" y="2778125"/>
          <p14:tracePt t="8426" x="4843463" y="2778125"/>
          <p14:tracePt t="8434" x="4900613" y="2778125"/>
          <p14:tracePt t="8442" x="4948238" y="2778125"/>
          <p14:tracePt t="8450" x="5003800" y="2778125"/>
          <p14:tracePt t="8457" x="5060950" y="2778125"/>
          <p14:tracePt t="8465" x="5126038" y="2778125"/>
          <p14:tracePt t="8473" x="5200650" y="2778125"/>
          <p14:tracePt t="8481" x="5284788" y="2778125"/>
          <p14:tracePt t="8489" x="5360988" y="2778125"/>
          <p14:tracePt t="8497" x="5435600" y="2778125"/>
          <p14:tracePt t="8505" x="5500688" y="2778125"/>
          <p14:tracePt t="8513" x="5557838" y="2778125"/>
          <p14:tracePt t="8521" x="5605463" y="2778125"/>
          <p14:tracePt t="8529" x="5651500" y="2778125"/>
          <p14:tracePt t="8537" x="5708650" y="2778125"/>
          <p14:tracePt t="8545" x="5754688" y="2778125"/>
          <p14:tracePt t="8553" x="5811838" y="2797175"/>
          <p14:tracePt t="8561" x="5838825" y="2797175"/>
          <p14:tracePt t="8570" x="5867400" y="2806700"/>
          <p14:tracePt t="8577" x="5886450" y="2806700"/>
          <p14:tracePt t="8586" x="5905500" y="2816225"/>
          <p14:tracePt t="8593" x="5915025" y="2816225"/>
          <p14:tracePt t="8609" x="5932488" y="2816225"/>
          <p14:tracePt t="8625" x="5942013" y="2816225"/>
          <p14:tracePt t="8641" x="5951538" y="2816225"/>
          <p14:tracePt t="8649" x="5961063" y="2816225"/>
          <p14:tracePt t="8665" x="5970588" y="2816225"/>
          <p14:tracePt t="9995" x="5932488" y="2816225"/>
          <p14:tracePt t="10003" x="5857875" y="2806700"/>
          <p14:tracePt t="10011" x="5754688" y="2797175"/>
          <p14:tracePt t="10023" x="5651500" y="2778125"/>
          <p14:tracePt t="10027" x="5538788" y="2759075"/>
          <p14:tracePt t="10039" x="5416550" y="2740025"/>
          <p14:tracePt t="10043" x="5257800" y="2722563"/>
          <p14:tracePt t="10051" x="5068888" y="2693988"/>
          <p14:tracePt t="10059" x="4843463" y="2655888"/>
          <p14:tracePt t="10067" x="4552950" y="2619375"/>
          <p14:tracePt t="10074" x="4308475" y="2590800"/>
          <p14:tracePt t="10082" x="4065588" y="2552700"/>
          <p14:tracePt t="10090" x="3792538" y="2524125"/>
          <p14:tracePt t="10098" x="3548063" y="2478088"/>
          <p14:tracePt t="10106" x="3305175" y="2449513"/>
          <p14:tracePt t="10114" x="3154363" y="2449513"/>
          <p14:tracePt t="10122" x="2994025" y="2449513"/>
          <p14:tracePt t="10130" x="2863850" y="2449513"/>
          <p14:tracePt t="10139" x="2722563" y="2449513"/>
          <p14:tracePt t="10146" x="2571750" y="2449513"/>
          <p14:tracePt t="10155" x="2441575" y="2449513"/>
          <p14:tracePt t="10163" x="2281238" y="2449513"/>
          <p14:tracePt t="10171" x="2159000" y="2468563"/>
          <p14:tracePt t="10178" x="2027238" y="2487613"/>
          <p14:tracePt t="10187" x="1914525" y="2524125"/>
          <p14:tracePt t="10194" x="1801813" y="2552700"/>
          <p14:tracePt t="10204" x="1689100" y="2600325"/>
          <p14:tracePt t="10210" x="1568450" y="2627313"/>
          <p14:tracePt t="10221" x="1465263" y="2655888"/>
          <p14:tracePt t="10226" x="1360488" y="2713038"/>
          <p14:tracePt t="10237" x="1276350" y="2749550"/>
          <p14:tracePt t="10242" x="1182688" y="2787650"/>
          <p14:tracePt t="10254" x="1117600" y="2825750"/>
          <p14:tracePt t="10258" x="1060450" y="2835275"/>
          <p14:tracePt t="10266" x="1004888" y="2862263"/>
          <p14:tracePt t="10274" x="966788" y="2881313"/>
          <p14:tracePt t="10283" x="928688" y="2909888"/>
          <p14:tracePt t="10290" x="901700" y="2919413"/>
          <p14:tracePt t="10298" x="892175" y="2928938"/>
          <p14:tracePt t="10306" x="882650" y="2938463"/>
          <p14:tracePt t="10362" x="873125" y="2938463"/>
          <p14:tracePt t="10370" x="873125" y="2946400"/>
          <p14:tracePt t="10377" x="873125" y="2955925"/>
          <p14:tracePt t="10386" x="863600" y="2984500"/>
          <p14:tracePt t="10394" x="863600" y="2994025"/>
          <p14:tracePt t="10403" x="854075" y="3013075"/>
          <p14:tracePt t="10410" x="854075" y="3041650"/>
          <p14:tracePt t="10419" x="844550" y="3059113"/>
          <p14:tracePt t="10426" x="835025" y="3087688"/>
          <p14:tracePt t="10436" x="825500" y="3116263"/>
          <p14:tracePt t="10442" x="825500" y="3135313"/>
          <p14:tracePt t="10452" x="825500" y="3162300"/>
          <p14:tracePt t="10458" x="815975" y="3200400"/>
          <p14:tracePt t="10466" x="815975" y="3228975"/>
          <p14:tracePt t="10473" x="808038" y="3257550"/>
          <p14:tracePt t="10482" x="808038" y="3284538"/>
          <p14:tracePt t="10489" x="798513" y="3303588"/>
          <p14:tracePt t="10498" x="798513" y="3332163"/>
          <p14:tracePt t="10506" x="798513" y="3351213"/>
          <p14:tracePt t="10514" x="798513" y="3360738"/>
          <p14:tracePt t="10522" x="798513" y="3370263"/>
          <p14:tracePt t="10538" x="798513" y="3378200"/>
          <p14:tracePt t="10546" x="798513" y="3387725"/>
          <p14:tracePt t="10554" x="798513" y="3397250"/>
          <p14:tracePt t="10562" x="798513" y="3406775"/>
          <p14:tracePt t="10570" x="798513" y="3435350"/>
          <p14:tracePt t="10578" x="798513" y="3454400"/>
          <p14:tracePt t="10586" x="798513" y="3473450"/>
          <p14:tracePt t="10594" x="798513" y="3490913"/>
          <p14:tracePt t="10603" x="798513" y="3500438"/>
          <p14:tracePt t="10610" x="798513" y="3519488"/>
          <p14:tracePt t="10619" x="798513" y="3529013"/>
          <p14:tracePt t="10626" x="798513" y="3557588"/>
          <p14:tracePt t="10642" x="798513" y="3567113"/>
          <p14:tracePt t="10653" x="798513" y="3576638"/>
          <p14:tracePt t="10658" x="798513" y="3586163"/>
          <p14:tracePt t="10666" x="808038" y="3603625"/>
          <p14:tracePt t="10674" x="808038" y="3613150"/>
          <p14:tracePt t="10682" x="808038" y="3632200"/>
          <p14:tracePt t="10690" x="815975" y="3641725"/>
          <p14:tracePt t="10698" x="825500" y="3660775"/>
          <p14:tracePt t="10706" x="825500" y="3679825"/>
          <p14:tracePt t="10713" x="825500" y="3689350"/>
          <p14:tracePt t="10722" x="835025" y="3689350"/>
          <p14:tracePt t="10730" x="835025" y="3697288"/>
          <p14:tracePt t="10746" x="835025" y="3706813"/>
          <p14:tracePt t="10753" x="844550" y="3706813"/>
          <p14:tracePt t="10769" x="844550" y="3716338"/>
          <p14:tracePt t="10801" x="854075" y="3725863"/>
          <p14:tracePt t="10825" x="863600" y="3735388"/>
          <p14:tracePt t="10834" x="863600" y="3744913"/>
          <p14:tracePt t="10849" x="873125" y="3754438"/>
          <p14:tracePt t="10857" x="882650" y="3763963"/>
          <p14:tracePt t="10873" x="882650" y="3773488"/>
          <p14:tracePt t="10881" x="882650" y="3783013"/>
          <p14:tracePt t="11180" x="892175" y="3792538"/>
          <p14:tracePt t="11484" x="901700" y="3783013"/>
          <p14:tracePt t="11588" x="911225" y="3783013"/>
          <p14:tracePt t="11603" x="920750" y="3783013"/>
          <p14:tracePt t="11612" x="966788" y="3773488"/>
          <p14:tracePt t="11622" x="995363" y="3773488"/>
          <p14:tracePt t="11632" x="1050925" y="3744913"/>
          <p14:tracePt t="11636" x="1144588" y="3725863"/>
          <p14:tracePt t="11641" x="1257300" y="3697288"/>
          <p14:tracePt t="11651" x="1417638" y="3670300"/>
          <p14:tracePt t="11658" x="1689100" y="3622675"/>
          <p14:tracePt t="11669" x="2027238" y="3594100"/>
          <p14:tracePt t="11674" x="2449513" y="3529013"/>
          <p14:tracePt t="11684" x="2947988" y="3454400"/>
          <p14:tracePt t="11690" x="3417888" y="3378200"/>
          <p14:tracePt t="11698" x="3914775" y="3303588"/>
          <p14:tracePt t="11706" x="4403725" y="3248025"/>
          <p14:tracePt t="11714" x="4881563" y="3181350"/>
          <p14:tracePt t="11722" x="5370513" y="3106738"/>
          <p14:tracePt t="11730" x="5848350" y="3032125"/>
          <p14:tracePt t="11738" x="6337300" y="2974975"/>
          <p14:tracePt t="11746" x="6834188" y="2881313"/>
          <p14:tracePt t="11753" x="7359650" y="2825750"/>
          <p14:tracePt t="11762" x="7923213" y="2749550"/>
          <p14:tracePt t="11769" x="8421688" y="2674938"/>
          <p14:tracePt t="11777" x="8815388" y="2627313"/>
          <p14:tracePt t="11786" x="9096375" y="2627313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6451D6-B4E4-46E6-B232-92DAFEAAF7C0}"/>
              </a:ext>
            </a:extLst>
          </p:cNvPr>
          <p:cNvSpPr txBox="1"/>
          <p:nvPr/>
        </p:nvSpPr>
        <p:spPr>
          <a:xfrm>
            <a:off x="2971800" y="209550"/>
            <a:ext cx="4502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latin typeface="Arial" panose="020B0604020202020204" pitchFamily="34" charset="0"/>
              </a:rPr>
              <a:t>FEATURE SELECTION</a:t>
            </a:r>
            <a:endParaRPr lang="en-US" u="sng" dirty="0"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9400A3-A25B-4D5C-A76B-BF195388068D}"/>
              </a:ext>
            </a:extLst>
          </p:cNvPr>
          <p:cNvSpPr txBox="1"/>
          <p:nvPr/>
        </p:nvSpPr>
        <p:spPr>
          <a:xfrm>
            <a:off x="914400" y="1248549"/>
            <a:ext cx="76962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0" dirty="0">
                <a:solidFill>
                  <a:srgbClr val="000000"/>
                </a:solidFill>
                <a:effectLst/>
                <a:latin typeface="Helvetica Neue"/>
              </a:rPr>
              <a:t>Feature is encoded with binary data only. If any feature is found to have a value greater than one will be set to 1.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B2CC5C-7898-4AEF-B6DC-0AD0E7214F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" y="2449920"/>
            <a:ext cx="8991600" cy="1803625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BA9FE14-9F23-489B-BA9E-44CF23EB93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890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51"/>
    </mc:Choice>
    <mc:Fallback>
      <p:transition spd="slow" advTm="105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2" x="8975725" y="2497138"/>
          <p14:tracePt t="181" x="8767763" y="2497138"/>
          <p14:tracePt t="186" x="8580438" y="2497138"/>
          <p14:tracePt t="193" x="8328025" y="2497138"/>
          <p14:tracePt t="201" x="8074025" y="2497138"/>
          <p14:tracePt t="209" x="7867650" y="2497138"/>
          <p14:tracePt t="217" x="7651750" y="2516188"/>
          <p14:tracePt t="225" x="7500938" y="2543175"/>
          <p14:tracePt t="233" x="7332663" y="2571750"/>
          <p14:tracePt t="241" x="7162800" y="2600325"/>
          <p14:tracePt t="249" x="7031038" y="2609850"/>
          <p14:tracePt t="257" x="6900863" y="2627313"/>
          <p14:tracePt t="265" x="6778625" y="2646363"/>
          <p14:tracePt t="273" x="6665913" y="2665413"/>
          <p14:tracePt t="281" x="6505575" y="2693988"/>
          <p14:tracePt t="290" x="6356350" y="2713038"/>
          <p14:tracePt t="297" x="6186488" y="2740025"/>
          <p14:tracePt t="307" x="6027738" y="2749550"/>
          <p14:tracePt t="313" x="5905500" y="2768600"/>
          <p14:tracePt t="323" x="5802313" y="2787650"/>
          <p14:tracePt t="329" x="5708650" y="2797175"/>
          <p14:tracePt t="340" x="5632450" y="2816225"/>
          <p14:tracePt t="345" x="5567363" y="2843213"/>
          <p14:tracePt t="353" x="5519738" y="2843213"/>
          <p14:tracePt t="361" x="5454650" y="2852738"/>
          <p14:tracePt t="369" x="5387975" y="2871788"/>
          <p14:tracePt t="377" x="5322888" y="2890838"/>
          <p14:tracePt t="385" x="5267325" y="2890838"/>
          <p14:tracePt t="393" x="5191125" y="2890838"/>
          <p14:tracePt t="401" x="5116513" y="2890838"/>
          <p14:tracePt t="409" x="5041900" y="2890838"/>
          <p14:tracePt t="417" x="4975225" y="2890838"/>
          <p14:tracePt t="425" x="4938713" y="2890838"/>
          <p14:tracePt t="433" x="4900613" y="2890838"/>
          <p14:tracePt t="441" x="4881563" y="2890838"/>
          <p14:tracePt t="449" x="4862513" y="2890838"/>
          <p14:tracePt t="457" x="4843463" y="2890838"/>
          <p14:tracePt t="465" x="4835525" y="2881313"/>
          <p14:tracePt t="474" x="4826000" y="2871788"/>
          <p14:tracePt t="481" x="4797425" y="2871788"/>
          <p14:tracePt t="490" x="4778375" y="2862263"/>
          <p14:tracePt t="497" x="4749800" y="2843213"/>
          <p14:tracePt t="506" x="4703763" y="2835275"/>
          <p14:tracePt t="513" x="4656138" y="2816225"/>
          <p14:tracePt t="522" x="4591050" y="2787650"/>
          <p14:tracePt t="529" x="4506913" y="2749550"/>
          <p14:tracePt t="540" x="4440238" y="2732088"/>
          <p14:tracePt t="545" x="4384675" y="2722563"/>
          <p14:tracePt t="554" x="4318000" y="2703513"/>
          <p14:tracePt t="561" x="4252913" y="2684463"/>
          <p14:tracePt t="570" x="4214813" y="2674938"/>
          <p14:tracePt t="577" x="4187825" y="2665413"/>
          <p14:tracePt t="585" x="4159250" y="2646363"/>
          <p14:tracePt t="593" x="4140200" y="2646363"/>
          <p14:tracePt t="601" x="4121150" y="2646363"/>
          <p14:tracePt t="609" x="4111625" y="2636838"/>
          <p14:tracePt t="617" x="4102100" y="2636838"/>
          <p14:tracePt t="657" x="4092575" y="2627313"/>
          <p14:tracePt t="691" x="4083050" y="2627313"/>
          <p14:tracePt t="699" x="4075113" y="2627313"/>
          <p14:tracePt t="707" x="4056063" y="2627313"/>
          <p14:tracePt t="715" x="4037013" y="2619375"/>
          <p14:tracePt t="725" x="4017963" y="2609850"/>
          <p14:tracePt t="731" x="3998913" y="2600325"/>
          <p14:tracePt t="743" x="3971925" y="2600325"/>
          <p14:tracePt t="748" x="3933825" y="2600325"/>
          <p14:tracePt t="758" x="3876675" y="2590800"/>
          <p14:tracePt t="762" x="3802063" y="2581275"/>
          <p14:tracePt t="770" x="3708400" y="2552700"/>
          <p14:tracePt t="777" x="3586163" y="2543175"/>
          <p14:tracePt t="785" x="3454400" y="2524125"/>
          <p14:tracePt t="793" x="3305175" y="2506663"/>
          <p14:tracePt t="802" x="3154363" y="2478088"/>
          <p14:tracePt t="809" x="3041650" y="2478088"/>
          <p14:tracePt t="817" x="2947988" y="2478088"/>
          <p14:tracePt t="825" x="2890838" y="2478088"/>
          <p14:tracePt t="834" x="2835275" y="2478088"/>
          <p14:tracePt t="842" x="2787650" y="2478088"/>
          <p14:tracePt t="849" x="2741613" y="2478088"/>
          <p14:tracePt t="858" x="2703513" y="2478088"/>
          <p14:tracePt t="865" x="2647950" y="2478088"/>
          <p14:tracePt t="874" x="2600325" y="2478088"/>
          <p14:tracePt t="891" x="2535238" y="2478088"/>
          <p14:tracePt t="897" x="2506663" y="2478088"/>
          <p14:tracePt t="907" x="2468563" y="2478088"/>
          <p14:tracePt t="914" x="2441575" y="2478088"/>
          <p14:tracePt t="924" x="2422525" y="2478088"/>
          <p14:tracePt t="930" x="2403475" y="2468563"/>
          <p14:tracePt t="940" x="2393950" y="2459038"/>
          <p14:tracePt t="946" x="2374900" y="2449513"/>
          <p14:tracePt t="956" x="2365375" y="2449513"/>
          <p14:tracePt t="961" x="2365375" y="2439988"/>
          <p14:tracePt t="970" x="2346325" y="2439988"/>
          <p14:tracePt t="977" x="2338388" y="2430463"/>
          <p14:tracePt t="986" x="2328863" y="2420938"/>
          <p14:tracePt t="994" x="2309813" y="2420938"/>
          <p14:tracePt t="1009" x="2309813" y="2411413"/>
          <p14:tracePt t="1025" x="2300288" y="2403475"/>
          <p14:tracePt t="1049" x="2290763" y="2384425"/>
          <p14:tracePt t="1073" x="2281238" y="2365375"/>
          <p14:tracePt t="1098" x="2281238" y="2355850"/>
          <p14:tracePt t="1114" x="2281238" y="2346325"/>
          <p14:tracePt t="1131" x="2281238" y="2327275"/>
          <p14:tracePt t="1140" x="2271713" y="2327275"/>
          <p14:tracePt t="1162" x="2271713" y="2317750"/>
          <p14:tracePt t="1210" x="2262188" y="2300288"/>
          <p14:tracePt t="1259" x="2252663" y="2300288"/>
          <p14:tracePt t="1268" x="2243138" y="2300288"/>
          <p14:tracePt t="1275" x="2233613" y="2300288"/>
          <p14:tracePt t="1283" x="2216150" y="2300288"/>
          <p14:tracePt t="1293" x="2206625" y="2300288"/>
          <p14:tracePt t="1299" x="2197100" y="2300288"/>
          <p14:tracePt t="1643" x="2187575" y="2308225"/>
          <p14:tracePt t="1652" x="2178050" y="2308225"/>
          <p14:tracePt t="1659" x="2159000" y="2308225"/>
          <p14:tracePt t="1669" x="2130425" y="2327275"/>
          <p14:tracePt t="1677" x="2112963" y="2327275"/>
          <p14:tracePt t="1683" x="2074863" y="2336800"/>
          <p14:tracePt t="1692" x="2017713" y="2346325"/>
          <p14:tracePt t="1698" x="1962150" y="2355850"/>
          <p14:tracePt t="1708" x="1887538" y="2365375"/>
          <p14:tracePt t="1714" x="1801813" y="2384425"/>
          <p14:tracePt t="1724" x="1708150" y="2393950"/>
          <p14:tracePt t="1730" x="1624013" y="2403475"/>
          <p14:tracePt t="1740" x="1520825" y="2420938"/>
          <p14:tracePt t="1746" x="1465263" y="2430463"/>
          <p14:tracePt t="1757" x="1427163" y="2439988"/>
          <p14:tracePt t="1762" x="1408113" y="2439988"/>
          <p14:tracePt t="1774" x="1389063" y="2449513"/>
          <p14:tracePt t="1778" x="1370013" y="2449513"/>
          <p14:tracePt t="1787" x="1360488" y="2449513"/>
          <p14:tracePt t="1794" x="1333500" y="2449513"/>
          <p14:tracePt t="1802" x="1285875" y="2459038"/>
          <p14:tracePt t="1810" x="1266825" y="2468563"/>
          <p14:tracePt t="1817" x="1230313" y="2468563"/>
          <p14:tracePt t="1825" x="1211263" y="2478088"/>
          <p14:tracePt t="1833" x="1192213" y="2478088"/>
          <p14:tracePt t="1849" x="1173163" y="2487613"/>
          <p14:tracePt t="1857" x="1163638" y="2497138"/>
          <p14:tracePt t="1865" x="1144588" y="2497138"/>
          <p14:tracePt t="1873" x="1127125" y="2506663"/>
          <p14:tracePt t="1889" x="1117600" y="2516188"/>
          <p14:tracePt t="1905" x="1108075" y="2524125"/>
          <p14:tracePt t="2001" x="1098550" y="2533650"/>
          <p14:tracePt t="2017" x="1098550" y="2543175"/>
          <p14:tracePt t="2025" x="1089025" y="2552700"/>
          <p14:tracePt t="2041" x="1089025" y="2562225"/>
          <p14:tracePt t="2179" x="1089025" y="2571750"/>
          <p14:tracePt t="2499" x="1089025" y="2581275"/>
          <p14:tracePt t="2506" x="1098550" y="2581275"/>
          <p14:tracePt t="2522" x="1117600" y="2571750"/>
          <p14:tracePt t="2530" x="1144588" y="2552700"/>
          <p14:tracePt t="2539" x="1173163" y="2543175"/>
          <p14:tracePt t="2546" x="1201738" y="2524125"/>
          <p14:tracePt t="2556" x="1230313" y="2497138"/>
          <p14:tracePt t="2562" x="1266825" y="2478088"/>
          <p14:tracePt t="2572" x="1285875" y="2459038"/>
          <p14:tracePt t="2578" x="1314450" y="2439988"/>
          <p14:tracePt t="2589" x="1352550" y="2411413"/>
          <p14:tracePt t="2593" x="1370013" y="2403475"/>
          <p14:tracePt t="2603" x="1398588" y="2384425"/>
          <p14:tracePt t="2611" x="1417638" y="2374900"/>
          <p14:tracePt t="2626" x="1427163" y="2374900"/>
          <p14:tracePt t="2650" x="1436688" y="2365375"/>
          <p14:tracePt t="8698" x="1465263" y="2374900"/>
          <p14:tracePt t="8706" x="1482725" y="2403475"/>
          <p14:tracePt t="8716" x="1501775" y="2420938"/>
          <p14:tracePt t="8723" x="1530350" y="2439988"/>
          <p14:tracePt t="8735" x="1549400" y="2449513"/>
          <p14:tracePt t="8739" x="1558925" y="2459038"/>
          <p14:tracePt t="8745" x="1577975" y="2478088"/>
          <p14:tracePt t="8753" x="1604963" y="2497138"/>
          <p14:tracePt t="8761" x="1624013" y="2516188"/>
          <p14:tracePt t="8769" x="1652588" y="2533650"/>
          <p14:tracePt t="8777" x="1681163" y="2552700"/>
          <p14:tracePt t="8785" x="1708150" y="2571750"/>
          <p14:tracePt t="8793" x="1727200" y="2600325"/>
          <p14:tracePt t="8801" x="1755775" y="2619375"/>
          <p14:tracePt t="8809" x="1774825" y="2636838"/>
          <p14:tracePt t="8817" x="1784350" y="2655888"/>
          <p14:tracePt t="8824" x="1811338" y="2665413"/>
          <p14:tracePt t="8832" x="1849438" y="2684463"/>
          <p14:tracePt t="8840" x="1868488" y="2693988"/>
          <p14:tracePt t="8849" x="1905000" y="2703513"/>
          <p14:tracePt t="8856" x="1962150" y="2732088"/>
          <p14:tracePt t="8865" x="2009775" y="2749550"/>
          <p14:tracePt t="8873" x="2084388" y="2787650"/>
          <p14:tracePt t="8882" x="2159000" y="2806700"/>
          <p14:tracePt t="8889" x="2262188" y="2843213"/>
          <p14:tracePt t="8898" x="2384425" y="2881313"/>
          <p14:tracePt t="8905" x="2506663" y="2909888"/>
          <p14:tracePt t="8913" x="2619375" y="2946400"/>
          <p14:tracePt t="8921" x="2741613" y="2974975"/>
          <p14:tracePt t="8931" x="2844800" y="3003550"/>
          <p14:tracePt t="8937" x="2938463" y="3041650"/>
          <p14:tracePt t="8945" x="3060700" y="3068638"/>
          <p14:tracePt t="8953" x="3163888" y="3097213"/>
          <p14:tracePt t="8961" x="3267075" y="3135313"/>
          <p14:tracePt t="8969" x="3341688" y="3144838"/>
          <p14:tracePt t="8977" x="3417888" y="3154363"/>
          <p14:tracePt t="8985" x="3492500" y="3171825"/>
          <p14:tracePt t="8993" x="3586163" y="3181350"/>
          <p14:tracePt t="9001" x="3660775" y="3190875"/>
          <p14:tracePt t="9009" x="3736975" y="3209925"/>
          <p14:tracePt t="9017" x="3811588" y="3219450"/>
          <p14:tracePt t="9025" x="3895725" y="3248025"/>
          <p14:tracePt t="9033" x="3962400" y="3275013"/>
          <p14:tracePt t="9041" x="4017963" y="3294063"/>
          <p14:tracePt t="9049" x="4046538" y="3313113"/>
          <p14:tracePt t="9057" x="4075113" y="3341688"/>
          <p14:tracePt t="9065" x="4111625" y="3360738"/>
          <p14:tracePt t="9073" x="4178300" y="3387725"/>
          <p14:tracePt t="9081" x="4243388" y="3406775"/>
          <p14:tracePt t="9089" x="4318000" y="3425825"/>
          <p14:tracePt t="9097" x="4384675" y="3444875"/>
          <p14:tracePt t="9105" x="4468813" y="3463925"/>
          <p14:tracePt t="9114" x="4552950" y="3473450"/>
          <p14:tracePt t="9121" x="4656138" y="3482975"/>
          <p14:tracePt t="9131" x="4740275" y="3490913"/>
          <p14:tracePt t="9137" x="4852988" y="3509963"/>
          <p14:tracePt t="9145" x="4948238" y="3538538"/>
          <p14:tracePt t="9153" x="5013325" y="3538538"/>
          <p14:tracePt t="9161" x="5060950" y="3548063"/>
          <p14:tracePt t="9169" x="5087938" y="3548063"/>
          <p14:tracePt t="9177" x="5106988" y="3548063"/>
          <p14:tracePt t="9185" x="5135563" y="3557588"/>
          <p14:tracePt t="9193" x="5164138" y="3557588"/>
          <p14:tracePt t="9201" x="5200650" y="3567113"/>
          <p14:tracePt t="9209" x="5219700" y="3567113"/>
          <p14:tracePt t="9217" x="5257800" y="3567113"/>
          <p14:tracePt t="9225" x="5284788" y="3567113"/>
          <p14:tracePt t="9233" x="5313363" y="3567113"/>
          <p14:tracePt t="9241" x="5322888" y="3567113"/>
          <p14:tracePt t="9257" x="5332413" y="3567113"/>
          <p14:tracePt t="9450" x="5360988" y="3567113"/>
          <p14:tracePt t="9458" x="5416550" y="3567113"/>
          <p14:tracePt t="9467" x="5492750" y="3567113"/>
          <p14:tracePt t="9474" x="5605463" y="3567113"/>
          <p14:tracePt t="9486" x="5716588" y="3548063"/>
          <p14:tracePt t="9490" x="5895975" y="3538538"/>
          <p14:tracePt t="9498" x="6186488" y="3509963"/>
          <p14:tracePt t="9505" x="6469063" y="3473450"/>
          <p14:tracePt t="9515" x="6834188" y="3444875"/>
          <p14:tracePt t="9522" x="7200900" y="3406775"/>
          <p14:tracePt t="9532" x="7558088" y="3406775"/>
          <p14:tracePt t="9538" x="7839075" y="3406775"/>
          <p14:tracePt t="9549" x="8074025" y="3406775"/>
          <p14:tracePt t="9554" x="8223250" y="3406775"/>
          <p14:tracePt t="9562" x="8364538" y="3406775"/>
          <p14:tracePt t="9570" x="8515350" y="3406775"/>
          <p14:tracePt t="9578" x="8721725" y="3406775"/>
          <p14:tracePt t="9585" x="9012238" y="3360738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6451D6-B4E4-46E6-B232-92DAFEAAF7C0}"/>
              </a:ext>
            </a:extLst>
          </p:cNvPr>
          <p:cNvSpPr txBox="1"/>
          <p:nvPr/>
        </p:nvSpPr>
        <p:spPr>
          <a:xfrm>
            <a:off x="2362200" y="285750"/>
            <a:ext cx="487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latin typeface="Arial" panose="020B0604020202020204" pitchFamily="34" charset="0"/>
              </a:rPr>
              <a:t>MODEL DEVELOPMENT &amp; EVALUATION</a:t>
            </a:r>
            <a:endParaRPr lang="en-US" u="sng" dirty="0">
              <a:latin typeface="Arial" panose="020B0604020202020204" pitchFamily="34" charset="0"/>
            </a:endParaRPr>
          </a:p>
        </p:txBody>
      </p:sp>
      <p:sp>
        <p:nvSpPr>
          <p:cNvPr id="22" name="TextBox 4">
            <a:extLst>
              <a:ext uri="{FF2B5EF4-FFF2-40B4-BE49-F238E27FC236}">
                <a16:creationId xmlns:a16="http://schemas.microsoft.com/office/drawing/2014/main" id="{9E90B1A9-D5A8-427E-AE6A-5B34F924C2D1}"/>
              </a:ext>
            </a:extLst>
          </p:cNvPr>
          <p:cNvSpPr txBox="1"/>
          <p:nvPr/>
        </p:nvSpPr>
        <p:spPr>
          <a:xfrm>
            <a:off x="914400" y="781050"/>
            <a:ext cx="8001000" cy="40767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16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Market Basket </a:t>
            </a:r>
            <a:r>
              <a:rPr lang="en-US" sz="16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1600" b="1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nalysis </a:t>
            </a:r>
            <a:r>
              <a:rPr lang="en-US" sz="160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an unsupervised machine learning technique that can be useful for finding patterns in transactional data. </a:t>
            </a:r>
          </a:p>
          <a:p>
            <a:r>
              <a:rPr lang="en-US" sz="160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can be a very powerful tool for analyzing the purchasing patterns of consumers. </a:t>
            </a:r>
          </a:p>
          <a:p>
            <a:r>
              <a:rPr lang="en-US" sz="160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main algorithm used in market basket analysis is the </a:t>
            </a:r>
            <a:r>
              <a:rPr lang="en-US" sz="160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1600" i="0" u="none" strike="noStrike" baseline="0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priori</a:t>
            </a:r>
            <a:r>
              <a:rPr lang="en-US" sz="160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algorithm. </a:t>
            </a:r>
          </a:p>
          <a:p>
            <a:r>
              <a:rPr lang="en-US" sz="160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three statistical measures in market basket analysis are Support, Confidence, and Lift.</a:t>
            </a:r>
          </a:p>
          <a:p>
            <a:endParaRPr lang="en-US" sz="1600" dirty="0"/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Wingdings" panose="05000000000000000000" pitchFamily="2" charset="2"/>
              <a:buChar char="v"/>
            </a:pPr>
            <a:r>
              <a:rPr lang="en-US" sz="1600" b="1" i="0" dirty="0">
                <a:latin typeface="Arial" panose="020B0604020202020204" pitchFamily="34" charset="0"/>
                <a:cs typeface="Arial" panose="020B0604020202020204" pitchFamily="34" charset="0"/>
              </a:rPr>
              <a:t>Support:</a:t>
            </a:r>
            <a:r>
              <a:rPr lang="en-US" sz="1600" b="0" i="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160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sz="160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easures the frequency an item appears in a given transactional data set.</a:t>
            </a: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</a:pPr>
            <a:r>
              <a:rPr lang="en-US" sz="160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Wingdings" panose="05000000000000000000" pitchFamily="2" charset="2"/>
              <a:buChar char="v"/>
            </a:pPr>
            <a:r>
              <a:rPr lang="en-US" sz="1600" b="1" i="0" dirty="0">
                <a:latin typeface="Arial" panose="020B0604020202020204" pitchFamily="34" charset="0"/>
                <a:cs typeface="Arial" panose="020B0604020202020204" pitchFamily="34" charset="0"/>
              </a:rPr>
              <a:t>Confidence:</a:t>
            </a:r>
            <a:r>
              <a:rPr lang="en-US" sz="1600" b="0" i="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1600" b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sz="160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easures the algorithm’s predictive power or accuracy.</a:t>
            </a:r>
          </a:p>
          <a:p>
            <a:pPr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</a:pPr>
            <a:endParaRPr lang="en-US" sz="1600" b="0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Wingdings" panose="05000000000000000000" pitchFamily="2" charset="2"/>
              <a:buChar char="v"/>
            </a:pPr>
            <a:r>
              <a:rPr lang="en-US" sz="1600" b="1" i="0" dirty="0">
                <a:latin typeface="Arial" panose="020B0604020202020204" pitchFamily="34" charset="0"/>
                <a:cs typeface="Arial" panose="020B0604020202020204" pitchFamily="34" charset="0"/>
              </a:rPr>
              <a:t>Lift:</a:t>
            </a:r>
            <a:r>
              <a:rPr lang="en-US" sz="1600" b="0" i="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1600" b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sz="160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easures how much more likely an item is purchased relative to its typical purchase rate.</a:t>
            </a:r>
            <a:endParaRPr lang="en-US" sz="1600"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0011073-236B-4FF4-AB2C-0300E1E965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785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833"/>
    </mc:Choice>
    <mc:Fallback>
      <p:transition spd="slow" advTm="38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2" x="8928100" y="2636838"/>
          <p14:tracePt t="220" x="8777288" y="2636838"/>
          <p14:tracePt t="228" x="8628063" y="2636838"/>
          <p14:tracePt t="236" x="8421688" y="2636838"/>
          <p14:tracePt t="244" x="8215313" y="2636838"/>
          <p14:tracePt t="252" x="8035925" y="2636838"/>
          <p14:tracePt t="260" x="7858125" y="2636838"/>
          <p14:tracePt t="268" x="7688263" y="2665413"/>
          <p14:tracePt t="276" x="7491413" y="2684463"/>
          <p14:tracePt t="284" x="7265988" y="2732088"/>
          <p14:tracePt t="292" x="7078663" y="2759075"/>
          <p14:tracePt t="300" x="6862763" y="2778125"/>
          <p14:tracePt t="308" x="6665913" y="2806700"/>
          <p14:tracePt t="316" x="6496050" y="2835275"/>
          <p14:tracePt t="324" x="6373813" y="2852738"/>
          <p14:tracePt t="332" x="6253163" y="2862263"/>
          <p14:tracePt t="340" x="6092825" y="2881313"/>
          <p14:tracePt t="348" x="5951538" y="2900363"/>
          <p14:tracePt t="356" x="5811838" y="2909888"/>
          <p14:tracePt t="364" x="5680075" y="2909888"/>
          <p14:tracePt t="372" x="5567363" y="2909888"/>
          <p14:tracePt t="380" x="5454650" y="2909888"/>
          <p14:tracePt t="389" x="5380038" y="2909888"/>
          <p14:tracePt t="396" x="5294313" y="2909888"/>
          <p14:tracePt t="405" x="5229225" y="2909888"/>
          <p14:tracePt t="412" x="5181600" y="2909888"/>
          <p14:tracePt t="422" x="5135563" y="2909888"/>
          <p14:tracePt t="428" x="5116513" y="2909888"/>
          <p14:tracePt t="437" x="5106988" y="2909888"/>
          <p14:tracePt t="469" x="5097463" y="2909888"/>
          <p14:tracePt t="485" x="5087938" y="2909888"/>
          <p14:tracePt t="23276" x="5087938" y="2919413"/>
          <p14:tracePt t="23284" x="5087938" y="2928938"/>
          <p14:tracePt t="23292" x="5087938" y="2938463"/>
          <p14:tracePt t="23300" x="5078413" y="2938463"/>
          <p14:tracePt t="23308" x="5068888" y="2955925"/>
          <p14:tracePt t="23317" x="5068888" y="2974975"/>
          <p14:tracePt t="23324" x="5060950" y="2974975"/>
          <p14:tracePt t="23333" x="5060950" y="2984500"/>
          <p14:tracePt t="23340" x="5041900" y="3013075"/>
          <p14:tracePt t="23349" x="5032375" y="3032125"/>
          <p14:tracePt t="23356" x="5013325" y="3051175"/>
          <p14:tracePt t="23366" x="5003800" y="3068638"/>
          <p14:tracePt t="23380" x="4994275" y="3078163"/>
          <p14:tracePt t="23388" x="4984750" y="3097213"/>
          <p14:tracePt t="23404" x="4984750" y="3116263"/>
          <p14:tracePt t="23420" x="4984750" y="3125788"/>
          <p14:tracePt t="23428" x="4984750" y="3135313"/>
          <p14:tracePt t="23436" x="4984750" y="3144838"/>
          <p14:tracePt t="23444" x="4975225" y="3154363"/>
          <p14:tracePt t="23452" x="4975225" y="3171825"/>
          <p14:tracePt t="23460" x="4975225" y="3181350"/>
          <p14:tracePt t="23468" x="4965700" y="3200400"/>
          <p14:tracePt t="23476" x="4965700" y="3219450"/>
          <p14:tracePt t="23484" x="4965700" y="3228975"/>
          <p14:tracePt t="23492" x="4965700" y="3238500"/>
          <p14:tracePt t="23500" x="4965700" y="3248025"/>
          <p14:tracePt t="23508" x="4965700" y="3267075"/>
          <p14:tracePt t="23516" x="4965700" y="3284538"/>
          <p14:tracePt t="23524" x="4965700" y="3303588"/>
          <p14:tracePt t="23533" x="4975225" y="3313113"/>
          <p14:tracePt t="23540" x="4984750" y="3332163"/>
          <p14:tracePt t="23549" x="4994275" y="3341688"/>
          <p14:tracePt t="23556" x="5003800" y="3360738"/>
          <p14:tracePt t="23566" x="5032375" y="3378200"/>
          <p14:tracePt t="23572" x="5041900" y="3387725"/>
          <p14:tracePt t="23580" x="5060950" y="3397250"/>
          <p14:tracePt t="23588" x="5106988" y="3416300"/>
          <p14:tracePt t="23596" x="5126038" y="3416300"/>
          <p14:tracePt t="23604" x="5145088" y="3425825"/>
          <p14:tracePt t="23612" x="5172075" y="3435350"/>
          <p14:tracePt t="23620" x="5200650" y="3454400"/>
          <p14:tracePt t="23628" x="5219700" y="3454400"/>
          <p14:tracePt t="23636" x="5248275" y="3454400"/>
          <p14:tracePt t="23644" x="5257800" y="3463925"/>
          <p14:tracePt t="23652" x="5267325" y="3463925"/>
          <p14:tracePt t="23660" x="5276850" y="3473450"/>
          <p14:tracePt t="23668" x="5284788" y="3473450"/>
          <p14:tracePt t="23676" x="5294313" y="3473450"/>
          <p14:tracePt t="23684" x="5303838" y="3473450"/>
          <p14:tracePt t="23692" x="5313363" y="3473450"/>
          <p14:tracePt t="23700" x="5322888" y="3473450"/>
          <p14:tracePt t="23708" x="5332413" y="3473450"/>
          <p14:tracePt t="24052" x="5341938" y="3473450"/>
          <p14:tracePt t="24164" x="5351463" y="3473450"/>
          <p14:tracePt t="24181" x="5370513" y="3473450"/>
          <p14:tracePt t="24204" x="5387975" y="3473450"/>
          <p14:tracePt t="24212" x="5397500" y="3463925"/>
          <p14:tracePt t="24220" x="5426075" y="3463925"/>
          <p14:tracePt t="24228" x="5464175" y="3463925"/>
          <p14:tracePt t="24236" x="5500688" y="3454400"/>
          <p14:tracePt t="24244" x="5529263" y="3454400"/>
          <p14:tracePt t="24252" x="5576888" y="3454400"/>
          <p14:tracePt t="24260" x="5632450" y="3454400"/>
          <p14:tracePt t="24268" x="5716588" y="3454400"/>
          <p14:tracePt t="24276" x="5802313" y="3454400"/>
          <p14:tracePt t="24284" x="5905500" y="3454400"/>
          <p14:tracePt t="24292" x="6018213" y="3454400"/>
          <p14:tracePt t="24300" x="6130925" y="3454400"/>
          <p14:tracePt t="24308" x="6243638" y="3454400"/>
          <p14:tracePt t="24316" x="6327775" y="3454400"/>
          <p14:tracePt t="24324" x="6402388" y="3454400"/>
          <p14:tracePt t="24332" x="6477000" y="3454400"/>
          <p14:tracePt t="24340" x="6543675" y="3454400"/>
          <p14:tracePt t="24349" x="6589713" y="3454400"/>
          <p14:tracePt t="24356" x="6637338" y="3454400"/>
          <p14:tracePt t="24365" x="6656388" y="3454400"/>
          <p14:tracePt t="24372" x="6684963" y="3454400"/>
          <p14:tracePt t="24382" x="6711950" y="3454400"/>
          <p14:tracePt t="24388" x="6740525" y="3454400"/>
          <p14:tracePt t="24396" x="6769100" y="3454400"/>
          <p14:tracePt t="24404" x="6797675" y="3454400"/>
          <p14:tracePt t="24412" x="6824663" y="3454400"/>
          <p14:tracePt t="24420" x="6843713" y="3454400"/>
          <p14:tracePt t="24428" x="6862763" y="3454400"/>
          <p14:tracePt t="24436" x="6881813" y="3454400"/>
          <p14:tracePt t="24444" x="6891338" y="3454400"/>
          <p14:tracePt t="24452" x="6910388" y="3454400"/>
          <p14:tracePt t="24460" x="6927850" y="3444875"/>
          <p14:tracePt t="24476" x="6946900" y="3444875"/>
          <p14:tracePt t="24484" x="6946900" y="3435350"/>
          <p14:tracePt t="29638" x="6956425" y="3435350"/>
          <p14:tracePt t="29645" x="6975475" y="3435350"/>
          <p14:tracePt t="29662" x="6985000" y="3435350"/>
          <p14:tracePt t="29677" x="7004050" y="3435350"/>
          <p14:tracePt t="29695" x="7021513" y="3435350"/>
          <p14:tracePt t="29702" x="7040563" y="3425825"/>
          <p14:tracePt t="29714" x="7069138" y="3416300"/>
          <p14:tracePt t="29716" x="7088188" y="3406775"/>
          <p14:tracePt t="29725" x="7107238" y="3406775"/>
          <p14:tracePt t="29733" x="7134225" y="3397250"/>
          <p14:tracePt t="29741" x="7143750" y="3397250"/>
          <p14:tracePt t="29749" x="7191375" y="3378200"/>
          <p14:tracePt t="29757" x="7229475" y="3370263"/>
          <p14:tracePt t="29764" x="7265988" y="3370263"/>
          <p14:tracePt t="29773" x="7313613" y="3360738"/>
          <p14:tracePt t="29780" x="7342188" y="3360738"/>
          <p14:tracePt t="29788" x="7369175" y="3351213"/>
          <p14:tracePt t="29797" x="7388225" y="3351213"/>
          <p14:tracePt t="29805" x="7407275" y="3351213"/>
          <p14:tracePt t="29812" x="7445375" y="3341688"/>
          <p14:tracePt t="29820" x="7472363" y="3332163"/>
          <p14:tracePt t="29828" x="7510463" y="3322638"/>
          <p14:tracePt t="29836" x="7558088" y="3322638"/>
          <p14:tracePt t="29845" x="7585075" y="3322638"/>
          <p14:tracePt t="29852" x="7613650" y="3322638"/>
          <p14:tracePt t="29861" x="7632700" y="3322638"/>
          <p14:tracePt t="29868" x="7642225" y="3322638"/>
          <p14:tracePt t="29877" x="7651750" y="3322638"/>
          <p14:tracePt t="29894" x="7661275" y="3322638"/>
          <p14:tracePt t="29900" x="7678738" y="3322638"/>
          <p14:tracePt t="29911" x="7688263" y="3322638"/>
          <p14:tracePt t="29916" x="7707313" y="3322638"/>
          <p14:tracePt t="29924" x="7726363" y="3322638"/>
          <p14:tracePt t="29932" x="7735888" y="3322638"/>
          <p14:tracePt t="29940" x="7764463" y="3322638"/>
          <p14:tracePt t="29948" x="7783513" y="3322638"/>
          <p14:tracePt t="29956" x="7791450" y="3332163"/>
          <p14:tracePt t="29964" x="7800975" y="3341688"/>
          <p14:tracePt t="29972" x="7820025" y="3341688"/>
          <p14:tracePt t="29980" x="7829550" y="3341688"/>
          <p14:tracePt t="29988" x="7848600" y="3341688"/>
          <p14:tracePt t="29996" x="7886700" y="3351213"/>
          <p14:tracePt t="30004" x="7913688" y="3360738"/>
          <p14:tracePt t="30012" x="7942263" y="3360738"/>
          <p14:tracePt t="30020" x="7980363" y="3370263"/>
          <p14:tracePt t="30028" x="7999413" y="3370263"/>
          <p14:tracePt t="30036" x="8007350" y="3370263"/>
          <p14:tracePt t="30044" x="8016875" y="3370263"/>
          <p14:tracePt t="30052" x="8035925" y="3370263"/>
          <p14:tracePt t="30060" x="8054975" y="3370263"/>
          <p14:tracePt t="30068" x="8083550" y="3370263"/>
          <p14:tracePt t="30077" x="8093075" y="3370263"/>
          <p14:tracePt t="30084" x="8102600" y="3370263"/>
          <p14:tracePt t="30093" x="8120063" y="3370263"/>
          <p14:tracePt t="30110" x="8129588" y="3370263"/>
          <p14:tracePt t="30116" x="8139113" y="3370263"/>
          <p14:tracePt t="30126" x="8148638" y="3370263"/>
          <p14:tracePt t="30132" x="8158163" y="3370263"/>
          <p14:tracePt t="30140" x="8167688" y="3370263"/>
          <p14:tracePt t="30148" x="8177213" y="3378200"/>
          <p14:tracePt t="36885" x="8186738" y="3378200"/>
          <p14:tracePt t="36892" x="8232775" y="3378200"/>
          <p14:tracePt t="36900" x="8280400" y="3378200"/>
          <p14:tracePt t="36908" x="8345488" y="3378200"/>
          <p14:tracePt t="36916" x="8448675" y="3378200"/>
          <p14:tracePt t="36924" x="8543925" y="3378200"/>
          <p14:tracePt t="36932" x="8655050" y="3378200"/>
          <p14:tracePt t="36940" x="8767763" y="3378200"/>
          <p14:tracePt t="36948" x="8872538" y="3378200"/>
          <p14:tracePt t="36956" x="8993188" y="3378200"/>
          <p14:tracePt t="36964" x="9096375" y="3370263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C6451D6-B4E4-46E6-B232-92DAFEAAF7C0}"/>
              </a:ext>
            </a:extLst>
          </p:cNvPr>
          <p:cNvSpPr txBox="1"/>
          <p:nvPr/>
        </p:nvSpPr>
        <p:spPr>
          <a:xfrm>
            <a:off x="2362200" y="285750"/>
            <a:ext cx="487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latin typeface="Arial" panose="020B0604020202020204" pitchFamily="34" charset="0"/>
              </a:rPr>
              <a:t>MODEL DEVELOPMENT &amp; EVALUATION</a:t>
            </a:r>
            <a:endParaRPr lang="en-US" u="sng" dirty="0">
              <a:latin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4218E85-B9D0-4098-A588-90F08371F43E}"/>
              </a:ext>
            </a:extLst>
          </p:cNvPr>
          <p:cNvSpPr txBox="1"/>
          <p:nvPr/>
        </p:nvSpPr>
        <p:spPr>
          <a:xfrm>
            <a:off x="685800" y="791111"/>
            <a:ext cx="82296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 set of association rules is created to determine the optimal thresholds for support and confidence.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If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min_support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is set too low then the execution time will increase and will end up having a lot of rules (unnecessary).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Confidence to be used for sorting purposes and to find the most important relationships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75100A-7962-474D-80E4-DA3EBACB70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" y="2190750"/>
            <a:ext cx="8991600" cy="2868486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D64BB5C-E52B-4DA3-85BC-10F78CC330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743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332"/>
    </mc:Choice>
    <mc:Fallback>
      <p:transition spd="slow" advTm="323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33" x="8796338" y="2609850"/>
          <p14:tracePt t="241" x="8570913" y="2609850"/>
          <p14:tracePt t="250" x="8308975" y="2619375"/>
          <p14:tracePt t="257" x="8074025" y="2619375"/>
          <p14:tracePt t="266" x="7858125" y="2646363"/>
          <p14:tracePt t="272" x="7670800" y="2665413"/>
          <p14:tracePt t="282" x="7445375" y="2713038"/>
          <p14:tracePt t="288" x="7285038" y="2722563"/>
          <p14:tracePt t="298" x="7116763" y="2740025"/>
          <p14:tracePt t="304" x="7004050" y="2768600"/>
          <p14:tracePt t="315" x="6910388" y="2778125"/>
          <p14:tracePt t="320" x="6824663" y="2797175"/>
          <p14:tracePt t="332" x="6769100" y="2797175"/>
          <p14:tracePt t="337" x="6702425" y="2806700"/>
          <p14:tracePt t="345" x="6656388" y="2825750"/>
          <p14:tracePt t="352" x="6618288" y="2825750"/>
          <p14:tracePt t="360" x="6572250" y="2835275"/>
          <p14:tracePt t="368" x="6534150" y="2843213"/>
          <p14:tracePt t="376" x="6486525" y="2852738"/>
          <p14:tracePt t="384" x="6450013" y="2871788"/>
          <p14:tracePt t="392" x="6392863" y="2890838"/>
          <p14:tracePt t="400" x="6356350" y="2900363"/>
          <p14:tracePt t="408" x="6327775" y="2909888"/>
          <p14:tracePt t="416" x="6299200" y="2909888"/>
          <p14:tracePt t="424" x="6280150" y="2919413"/>
          <p14:tracePt t="432" x="6270625" y="2919413"/>
          <p14:tracePt t="440" x="6261100" y="2919413"/>
          <p14:tracePt t="448" x="6261100" y="2928938"/>
          <p14:tracePt t="456" x="6253163" y="2928938"/>
          <p14:tracePt t="464" x="6243638" y="2928938"/>
          <p14:tracePt t="481" x="6224588" y="2938463"/>
          <p14:tracePt t="497" x="6215063" y="2946400"/>
          <p14:tracePt t="512" x="6205538" y="2946400"/>
          <p14:tracePt t="530" x="6196013" y="2946400"/>
          <p14:tracePt t="536" x="6186488" y="2946400"/>
          <p14:tracePt t="544" x="6167438" y="2955925"/>
          <p14:tracePt t="552" x="6149975" y="2955925"/>
          <p14:tracePt t="560" x="6121400" y="2965450"/>
          <p14:tracePt t="568" x="6073775" y="2974975"/>
          <p14:tracePt t="576" x="6054725" y="2974975"/>
          <p14:tracePt t="584" x="6027738" y="2984500"/>
          <p14:tracePt t="592" x="6018213" y="2994025"/>
          <p14:tracePt t="600" x="6008688" y="2994025"/>
          <p14:tracePt t="624" x="5999163" y="2994025"/>
          <p14:tracePt t="632" x="5999163" y="3003550"/>
          <p14:tracePt t="697" x="5989638" y="3003550"/>
          <p14:tracePt t="714" x="5980113" y="3003550"/>
          <p14:tracePt t="2186" x="5970588" y="3013075"/>
          <p14:tracePt t="2194" x="5961063" y="3013075"/>
          <p14:tracePt t="2202" x="5951538" y="3013075"/>
          <p14:tracePt t="2211" x="5942013" y="3022600"/>
          <p14:tracePt t="2249" x="5932488" y="3022600"/>
          <p14:tracePt t="2257" x="5924550" y="3022600"/>
          <p14:tracePt t="2265" x="5905500" y="3022600"/>
          <p14:tracePt t="2273" x="5876925" y="3032125"/>
          <p14:tracePt t="2281" x="5848350" y="3041650"/>
          <p14:tracePt t="2289" x="5821363" y="3051175"/>
          <p14:tracePt t="2297" x="5811838" y="3051175"/>
          <p14:tracePt t="2306" x="5792788" y="3059113"/>
          <p14:tracePt t="2313" x="5773738" y="3059113"/>
          <p14:tracePt t="2320" x="5754688" y="3068638"/>
          <p14:tracePt t="2328" x="5735638" y="3068638"/>
          <p14:tracePt t="2336" x="5708650" y="3068638"/>
          <p14:tracePt t="2345" x="5680075" y="3068638"/>
          <p14:tracePt t="2353" x="5641975" y="3078163"/>
          <p14:tracePt t="2362" x="5613400" y="3078163"/>
          <p14:tracePt t="2368" x="5586413" y="3087688"/>
          <p14:tracePt t="2378" x="5548313" y="3097213"/>
          <p14:tracePt t="2384" x="5500688" y="3097213"/>
          <p14:tracePt t="2392" x="5445125" y="3106738"/>
          <p14:tracePt t="2400" x="5387975" y="3106738"/>
          <p14:tracePt t="2408" x="5303838" y="3125788"/>
          <p14:tracePt t="2416" x="5229225" y="3125788"/>
          <p14:tracePt t="2424" x="5172075" y="3125788"/>
          <p14:tracePt t="2432" x="5126038" y="3125788"/>
          <p14:tracePt t="2440" x="5106988" y="3125788"/>
          <p14:tracePt t="2448" x="5078413" y="3125788"/>
          <p14:tracePt t="2456" x="5060950" y="3125788"/>
          <p14:tracePt t="2480" x="5041900" y="3125788"/>
          <p14:tracePt t="2504" x="5032375" y="3125788"/>
          <p14:tracePt t="2744" x="5032375" y="3116263"/>
          <p14:tracePt t="5577" x="5032375" y="3106738"/>
          <p14:tracePt t="5586" x="5032375" y="3097213"/>
          <p14:tracePt t="5601" x="5051425" y="3097213"/>
          <p14:tracePt t="5609" x="5078413" y="3097213"/>
          <p14:tracePt t="5616" x="5126038" y="3097213"/>
          <p14:tracePt t="5626" x="5200650" y="3097213"/>
          <p14:tracePt t="5632" x="5294313" y="3097213"/>
          <p14:tracePt t="5642" x="5407025" y="3097213"/>
          <p14:tracePt t="5648" x="5519738" y="3097213"/>
          <p14:tracePt t="5660" x="5632450" y="3097213"/>
          <p14:tracePt t="5665" x="5726113" y="3097213"/>
          <p14:tracePt t="5673" x="5811838" y="3097213"/>
          <p14:tracePt t="5680" x="5905500" y="3097213"/>
          <p14:tracePt t="5689" x="5980113" y="3097213"/>
          <p14:tracePt t="5697" x="6027738" y="3097213"/>
          <p14:tracePt t="5705" x="6083300" y="3097213"/>
          <p14:tracePt t="5712" x="6130925" y="3097213"/>
          <p14:tracePt t="5720" x="6167438" y="3097213"/>
          <p14:tracePt t="5728" x="6224588" y="3097213"/>
          <p14:tracePt t="5736" x="6261100" y="3097213"/>
          <p14:tracePt t="5744" x="6299200" y="3106738"/>
          <p14:tracePt t="5752" x="6356350" y="3106738"/>
          <p14:tracePt t="5760" x="6402388" y="3106738"/>
          <p14:tracePt t="5768" x="6469063" y="3106738"/>
          <p14:tracePt t="5776" x="6534150" y="3106738"/>
          <p14:tracePt t="5785" x="6608763" y="3106738"/>
          <p14:tracePt t="5792" x="6656388" y="3116263"/>
          <p14:tracePt t="5800" x="6702425" y="3116263"/>
          <p14:tracePt t="5809" x="6740525" y="3125788"/>
          <p14:tracePt t="5816" x="6769100" y="3125788"/>
          <p14:tracePt t="5825" x="6805613" y="3135313"/>
          <p14:tracePt t="5833" x="6843713" y="3144838"/>
          <p14:tracePt t="5842" x="6900863" y="3144838"/>
          <p14:tracePt t="5848" x="6946900" y="3154363"/>
          <p14:tracePt t="5859" x="7004050" y="3162300"/>
          <p14:tracePt t="5864" x="7040563" y="3171825"/>
          <p14:tracePt t="5873" x="7069138" y="3171825"/>
          <p14:tracePt t="5880" x="7088188" y="3171825"/>
          <p14:tracePt t="5889" x="7097713" y="3171825"/>
          <p14:tracePt t="5936" x="7107238" y="3171825"/>
          <p14:tracePt t="5945" x="7116763" y="3171825"/>
          <p14:tracePt t="5961" x="7126288" y="3171825"/>
          <p14:tracePt t="5969" x="7143750" y="3162300"/>
          <p14:tracePt t="5976" x="7143750" y="3154363"/>
          <p14:tracePt t="5993" x="7153275" y="3154363"/>
          <p14:tracePt t="6001" x="7153275" y="3144838"/>
          <p14:tracePt t="6033" x="7153275" y="3135313"/>
          <p14:tracePt t="6041" x="7162800" y="3135313"/>
          <p14:tracePt t="6059" x="7162800" y="3125788"/>
          <p14:tracePt t="6075" x="7162800" y="3116263"/>
          <p14:tracePt t="6097" x="7162800" y="3106738"/>
          <p14:tracePt t="6106" x="7162800" y="3097213"/>
          <p14:tracePt t="6146" x="7162800" y="3087688"/>
          <p14:tracePt t="6154" x="7153275" y="3078163"/>
          <p14:tracePt t="6177" x="7143750" y="3078163"/>
          <p14:tracePt t="6186" x="7134225" y="3068638"/>
          <p14:tracePt t="6194" x="7126288" y="3068638"/>
          <p14:tracePt t="6202" x="7116763" y="3059113"/>
          <p14:tracePt t="6211" x="7107238" y="3059113"/>
          <p14:tracePt t="6216" x="7088188" y="3059113"/>
          <p14:tracePt t="6226" x="7059613" y="3051175"/>
          <p14:tracePt t="6233" x="7040563" y="3051175"/>
          <p14:tracePt t="6242" x="7013575" y="3041650"/>
          <p14:tracePt t="6249" x="6994525" y="3041650"/>
          <p14:tracePt t="6259" x="6975475" y="3041650"/>
          <p14:tracePt t="6265" x="6946900" y="3032125"/>
          <p14:tracePt t="6276" x="6918325" y="3032125"/>
          <p14:tracePt t="6280" x="6881813" y="3032125"/>
          <p14:tracePt t="6289" x="6862763" y="3022600"/>
          <p14:tracePt t="6296" x="6834188" y="3022600"/>
          <p14:tracePt t="6305" x="6805613" y="3013075"/>
          <p14:tracePt t="6313" x="6797675" y="3003550"/>
          <p14:tracePt t="6321" x="6788150" y="3003550"/>
          <p14:tracePt t="6337" x="6778625" y="3003550"/>
          <p14:tracePt t="6369" x="6769100" y="2994025"/>
          <p14:tracePt t="6418" x="6769100" y="2984500"/>
          <p14:tracePt t="6434" x="6769100" y="2974975"/>
          <p14:tracePt t="6450" x="6769100" y="2965450"/>
          <p14:tracePt t="6490" x="6769100" y="2955925"/>
          <p14:tracePt t="6570" x="6769100" y="2946400"/>
          <p14:tracePt t="6577" x="6759575" y="2946400"/>
          <p14:tracePt t="6609" x="6750050" y="2938463"/>
          <p14:tracePt t="6650" x="6750050" y="2928938"/>
          <p14:tracePt t="6674" x="6740525" y="2928938"/>
          <p14:tracePt t="6720" x="6731000" y="2928938"/>
          <p14:tracePt t="8674" x="6721475" y="2928938"/>
          <p14:tracePt t="8682" x="6702425" y="2928938"/>
          <p14:tracePt t="8691" x="6684963" y="2928938"/>
          <p14:tracePt t="8698" x="6646863" y="2928938"/>
          <p14:tracePt t="8707" x="6608763" y="2928938"/>
          <p14:tracePt t="8712" x="6553200" y="2928938"/>
          <p14:tracePt t="8724" x="6505575" y="2938463"/>
          <p14:tracePt t="8729" x="6440488" y="2946400"/>
          <p14:tracePt t="8737" x="6356350" y="2965450"/>
          <p14:tracePt t="8745" x="6299200" y="2965450"/>
          <p14:tracePt t="8753" x="6234113" y="2965450"/>
          <p14:tracePt t="8761" x="6167438" y="2965450"/>
          <p14:tracePt t="8769" x="6083300" y="2965450"/>
          <p14:tracePt t="8776" x="6018213" y="2965450"/>
          <p14:tracePt t="8785" x="5942013" y="2965450"/>
          <p14:tracePt t="8793" x="5876925" y="2965450"/>
          <p14:tracePt t="8801" x="5821363" y="2965450"/>
          <p14:tracePt t="8808" x="5745163" y="2965450"/>
          <p14:tracePt t="8816" x="5670550" y="2965450"/>
          <p14:tracePt t="8824" x="5595938" y="2965450"/>
          <p14:tracePt t="8833" x="5529263" y="2965450"/>
          <p14:tracePt t="8841" x="5464175" y="2965450"/>
          <p14:tracePt t="8849" x="5387975" y="2965450"/>
          <p14:tracePt t="8857" x="5313363" y="2965450"/>
          <p14:tracePt t="8865" x="5229225" y="2965450"/>
          <p14:tracePt t="8873" x="5126038" y="2965450"/>
          <p14:tracePt t="8880" x="5013325" y="2965450"/>
          <p14:tracePt t="8890" x="4891088" y="2965450"/>
          <p14:tracePt t="8897" x="4759325" y="2965450"/>
          <p14:tracePt t="8909" x="4627563" y="2965450"/>
          <p14:tracePt t="8913" x="4478338" y="2974975"/>
          <p14:tracePt t="8923" x="4337050" y="2984500"/>
          <p14:tracePt t="8929" x="4159250" y="3013075"/>
          <p14:tracePt t="8940" x="3962400" y="3051175"/>
          <p14:tracePt t="8945" x="3783013" y="3051175"/>
          <p14:tracePt t="8953" x="3595688" y="3059113"/>
          <p14:tracePt t="8961" x="3454400" y="3068638"/>
          <p14:tracePt t="8969" x="3341688" y="3087688"/>
          <p14:tracePt t="8976" x="3219450" y="3106738"/>
          <p14:tracePt t="8984" x="3116263" y="3116263"/>
          <p14:tracePt t="8992" x="3032125" y="3125788"/>
          <p14:tracePt t="9000" x="2947988" y="3125788"/>
          <p14:tracePt t="9008" x="2854325" y="3125788"/>
          <p14:tracePt t="9016" x="2751138" y="3135313"/>
          <p14:tracePt t="9024" x="2674938" y="3135313"/>
          <p14:tracePt t="9032" x="2628900" y="3135313"/>
          <p14:tracePt t="9040" x="2590800" y="3135313"/>
          <p14:tracePt t="9048" x="2562225" y="3135313"/>
          <p14:tracePt t="9056" x="2544763" y="3135313"/>
          <p14:tracePt t="9064" x="2525713" y="3135313"/>
          <p14:tracePt t="9072" x="2497138" y="3135313"/>
          <p14:tracePt t="9080" x="2468563" y="3135313"/>
          <p14:tracePt t="9089" x="2441575" y="3135313"/>
          <p14:tracePt t="9096" x="2413000" y="3135313"/>
          <p14:tracePt t="9105" x="2384425" y="3135313"/>
          <p14:tracePt t="9112" x="2365375" y="3135313"/>
          <p14:tracePt t="9122" x="2346325" y="3135313"/>
          <p14:tracePt t="9129" x="2328863" y="3135313"/>
          <p14:tracePt t="9140" x="2300288" y="3125788"/>
          <p14:tracePt t="9144" x="2290763" y="3125788"/>
          <p14:tracePt t="9153" x="2271713" y="3116263"/>
          <p14:tracePt t="9160" x="2262188" y="3116263"/>
          <p14:tracePt t="9169" x="2252663" y="3106738"/>
          <p14:tracePt t="9177" x="2243138" y="3106738"/>
          <p14:tracePt t="9184" x="2233613" y="3097213"/>
          <p14:tracePt t="9192" x="2225675" y="3097213"/>
          <p14:tracePt t="9216" x="2216150" y="3097213"/>
          <p14:tracePt t="9248" x="2206625" y="3087688"/>
          <p14:tracePt t="9264" x="2197100" y="3078163"/>
          <p14:tracePt t="9272" x="2197100" y="3068638"/>
          <p14:tracePt t="9280" x="2197100" y="3059113"/>
          <p14:tracePt t="9289" x="2187575" y="3051175"/>
          <p14:tracePt t="9306" x="2178050" y="3032125"/>
          <p14:tracePt t="9323" x="2178050" y="3022600"/>
          <p14:tracePt t="9329" x="2178050" y="3013075"/>
          <p14:tracePt t="9339" x="2178050" y="2994025"/>
          <p14:tracePt t="9345" x="2178050" y="2974975"/>
          <p14:tracePt t="9353" x="2178050" y="2946400"/>
          <p14:tracePt t="9360" x="2178050" y="2919413"/>
          <p14:tracePt t="9369" x="2178050" y="2881313"/>
          <p14:tracePt t="9376" x="2197100" y="2825750"/>
          <p14:tracePt t="9385" x="2206625" y="2787650"/>
          <p14:tracePt t="9393" x="2225675" y="2749550"/>
          <p14:tracePt t="9400" x="2233613" y="2722563"/>
          <p14:tracePt t="9409" x="2252663" y="2703513"/>
          <p14:tracePt t="9417" x="2271713" y="2674938"/>
          <p14:tracePt t="9425" x="2300288" y="2646363"/>
          <p14:tracePt t="9432" x="2328863" y="2636838"/>
          <p14:tracePt t="9441" x="2365375" y="2627313"/>
          <p14:tracePt t="9449" x="2422525" y="2619375"/>
          <p14:tracePt t="9456" x="2478088" y="2600325"/>
          <p14:tracePt t="9465" x="2544763" y="2581275"/>
          <p14:tracePt t="9473" x="2590800" y="2562225"/>
          <p14:tracePt t="9480" x="2647950" y="2543175"/>
          <p14:tracePt t="9489" x="2693988" y="2533650"/>
          <p14:tracePt t="9496" x="2741613" y="2516188"/>
          <p14:tracePt t="9506" x="2787650" y="2506663"/>
          <p14:tracePt t="9512" x="2863850" y="2487613"/>
          <p14:tracePt t="9521" x="2938463" y="2459038"/>
          <p14:tracePt t="9528" x="3003550" y="2430463"/>
          <p14:tracePt t="9537" x="3060700" y="2411413"/>
          <p14:tracePt t="9544" x="3098800" y="2403475"/>
          <p14:tracePt t="9552" x="3116263" y="2384425"/>
          <p14:tracePt t="9560" x="3135313" y="2374900"/>
          <p14:tracePt t="9568" x="3144838" y="2374900"/>
          <p14:tracePt t="9576" x="3154363" y="2374900"/>
          <p14:tracePt t="9584" x="3163888" y="2365375"/>
          <p14:tracePt t="9592" x="3182938" y="2355850"/>
          <p14:tracePt t="9616" x="3192463" y="2346325"/>
          <p14:tracePt t="9664" x="3201988" y="2336800"/>
          <p14:tracePt t="9672" x="3201988" y="2327275"/>
          <p14:tracePt t="9680" x="3211513" y="2317750"/>
          <p14:tracePt t="9688" x="3219450" y="2317750"/>
          <p14:tracePt t="9696" x="3219450" y="2300288"/>
          <p14:tracePt t="9705" x="3228975" y="2290763"/>
          <p14:tracePt t="9712" x="3238500" y="2271713"/>
          <p14:tracePt t="9721" x="3248025" y="2262188"/>
          <p14:tracePt t="9728" x="3257550" y="2262188"/>
          <p14:tracePt t="9737" x="3257550" y="2252663"/>
          <p14:tracePt t="9744" x="3267075" y="2243138"/>
          <p14:tracePt t="9760" x="3276600" y="2233613"/>
          <p14:tracePt t="9784" x="3286125" y="2233613"/>
          <p14:tracePt t="9801" x="3286125" y="2224088"/>
          <p14:tracePt t="9816" x="3295650" y="2224088"/>
          <p14:tracePt t="9832" x="3305175" y="2214563"/>
          <p14:tracePt t="9857" x="3314700" y="2214563"/>
          <p14:tracePt t="9865" x="3322638" y="2205038"/>
          <p14:tracePt t="9970" x="3332163" y="2214563"/>
          <p14:tracePt t="9979" x="3332163" y="2224088"/>
          <p14:tracePt t="9987" x="3332163" y="2243138"/>
          <p14:tracePt t="9995" x="3341688" y="2262188"/>
          <p14:tracePt t="10001" x="3351213" y="2281238"/>
          <p14:tracePt t="10009" x="3370263" y="2300288"/>
          <p14:tracePt t="10017" x="3379788" y="2336800"/>
          <p14:tracePt t="10024" x="3389313" y="2346325"/>
          <p14:tracePt t="10032" x="3398838" y="2365375"/>
          <p14:tracePt t="10040" x="3427413" y="2393950"/>
          <p14:tracePt t="10048" x="3435350" y="2411413"/>
          <p14:tracePt t="10056" x="3454400" y="2430463"/>
          <p14:tracePt t="10064" x="3473450" y="2459038"/>
          <p14:tracePt t="10072" x="3521075" y="2506663"/>
          <p14:tracePt t="10080" x="3557588" y="2543175"/>
          <p14:tracePt t="10088" x="3624263" y="2590800"/>
          <p14:tracePt t="10096" x="3689350" y="2636838"/>
          <p14:tracePt t="10104" x="3763963" y="2674938"/>
          <p14:tracePt t="10112" x="3840163" y="2722563"/>
          <p14:tracePt t="10121" x="3924300" y="2759075"/>
          <p14:tracePt t="10128" x="3989388" y="2797175"/>
          <p14:tracePt t="10137" x="4065588" y="2835275"/>
          <p14:tracePt t="10144" x="4121150" y="2862263"/>
          <p14:tracePt t="10154" x="4178300" y="2890838"/>
          <p14:tracePt t="10160" x="4224338" y="2909888"/>
          <p14:tracePt t="10170" x="4262438" y="2928938"/>
          <p14:tracePt t="10176" x="4308475" y="2946400"/>
          <p14:tracePt t="10184" x="4327525" y="2946400"/>
          <p14:tracePt t="10192" x="4346575" y="2955925"/>
          <p14:tracePt t="10200" x="4356100" y="2955925"/>
          <p14:tracePt t="10208" x="4356100" y="2965450"/>
          <p14:tracePt t="10514" x="4365625" y="2965450"/>
          <p14:tracePt t="14657" x="4375150" y="2965450"/>
          <p14:tracePt t="14667" x="4375150" y="2955925"/>
          <p14:tracePt t="14674" x="4327525" y="2928938"/>
          <p14:tracePt t="14683" x="4262438" y="2900363"/>
          <p14:tracePt t="14690" x="4187825" y="2871788"/>
          <p14:tracePt t="14698" x="4092575" y="2843213"/>
          <p14:tracePt t="14705" x="4008438" y="2816225"/>
          <p14:tracePt t="14713" x="3905250" y="2787650"/>
          <p14:tracePt t="14721" x="3811588" y="2759075"/>
          <p14:tracePt t="14729" x="3727450" y="2749550"/>
          <p14:tracePt t="14737" x="3633788" y="2740025"/>
          <p14:tracePt t="14744" x="3557588" y="2732088"/>
          <p14:tracePt t="14752" x="3463925" y="2722563"/>
          <p14:tracePt t="14760" x="3389313" y="2713038"/>
          <p14:tracePt t="14769" x="3314700" y="2693988"/>
          <p14:tracePt t="14777" x="3228975" y="2684463"/>
          <p14:tracePt t="14785" x="3163888" y="2684463"/>
          <p14:tracePt t="14793" x="3098800" y="2674938"/>
          <p14:tracePt t="14801" x="3032125" y="2674938"/>
          <p14:tracePt t="14809" x="2994025" y="2674938"/>
          <p14:tracePt t="14817" x="2947988" y="2674938"/>
          <p14:tracePt t="14825" x="2909888" y="2674938"/>
          <p14:tracePt t="14834" x="2863850" y="2674938"/>
          <p14:tracePt t="14840" x="2825750" y="2665413"/>
          <p14:tracePt t="14851" x="2806700" y="2665413"/>
          <p14:tracePt t="14856" x="2787650" y="2665413"/>
          <p14:tracePt t="14868" x="2760663" y="2665413"/>
          <p14:tracePt t="14873" x="2751138" y="2665413"/>
          <p14:tracePt t="14881" x="2722563" y="2655888"/>
          <p14:tracePt t="14903" x="2684463" y="2655888"/>
          <p14:tracePt t="14905" x="2657475" y="2655888"/>
          <p14:tracePt t="14913" x="2638425" y="2655888"/>
          <p14:tracePt t="14922" x="2619375" y="2655888"/>
          <p14:tracePt t="14929" x="2600325" y="2655888"/>
          <p14:tracePt t="14937" x="2581275" y="2655888"/>
          <p14:tracePt t="14945" x="2562225" y="2655888"/>
          <p14:tracePt t="14953" x="2535238" y="2655888"/>
          <p14:tracePt t="14961" x="2506663" y="2655888"/>
          <p14:tracePt t="14968" x="2478088" y="2655888"/>
          <p14:tracePt t="14976" x="2449513" y="2655888"/>
          <p14:tracePt t="14985" x="2413000" y="2655888"/>
          <p14:tracePt t="14992" x="2393950" y="2655888"/>
          <p14:tracePt t="15002" x="2365375" y="2655888"/>
          <p14:tracePt t="15009" x="2338388" y="2655888"/>
          <p14:tracePt t="15017" x="2319338" y="2655888"/>
          <p14:tracePt t="15025" x="2309813" y="2655888"/>
          <p14:tracePt t="15034" x="2300288" y="2655888"/>
          <p14:tracePt t="15040" x="2290763" y="2655888"/>
          <p14:tracePt t="15051" x="2281238" y="2655888"/>
          <p14:tracePt t="15057" x="2271713" y="2655888"/>
          <p14:tracePt t="15068" x="2262188" y="2655888"/>
          <p14:tracePt t="15073" x="2252663" y="2655888"/>
          <p14:tracePt t="15084" x="2233613" y="2655888"/>
          <p14:tracePt t="15089" x="2216150" y="2655888"/>
          <p14:tracePt t="15096" x="2197100" y="2655888"/>
          <p14:tracePt t="15104" x="2178050" y="2655888"/>
          <p14:tracePt t="15112" x="2149475" y="2655888"/>
          <p14:tracePt t="15120" x="2130425" y="2655888"/>
          <p14:tracePt t="15128" x="2103438" y="2655888"/>
          <p14:tracePt t="15136" x="2074863" y="2655888"/>
          <p14:tracePt t="15144" x="2046288" y="2655888"/>
          <p14:tracePt t="15152" x="2027238" y="2655888"/>
          <p14:tracePt t="15160" x="2000250" y="2655888"/>
          <p14:tracePt t="15168" x="1981200" y="2655888"/>
          <p14:tracePt t="15176" x="1952625" y="2655888"/>
          <p14:tracePt t="15192" x="1924050" y="2665413"/>
          <p14:tracePt t="15200" x="1914525" y="2665413"/>
          <p14:tracePt t="15208" x="1897063" y="2674938"/>
          <p14:tracePt t="15217" x="1868488" y="2684463"/>
          <p14:tracePt t="15225" x="1858963" y="2684463"/>
          <p14:tracePt t="15241" x="1839913" y="2684463"/>
          <p14:tracePt t="15250" x="1830388" y="2693988"/>
          <p14:tracePt t="15267" x="1820863" y="2693988"/>
          <p14:tracePt t="15273" x="1801813" y="2703513"/>
          <p14:tracePt t="15284" x="1784350" y="2713038"/>
          <p14:tracePt t="15289" x="1765300" y="2722563"/>
          <p14:tracePt t="15297" x="1727200" y="2740025"/>
          <p14:tracePt t="15304" x="1689100" y="2749550"/>
          <p14:tracePt t="15313" x="1652588" y="2778125"/>
          <p14:tracePt t="15320" x="1604963" y="2806700"/>
          <p14:tracePt t="15328" x="1568450" y="2816225"/>
          <p14:tracePt t="15336" x="1539875" y="2825750"/>
          <p14:tracePt t="15344" x="1501775" y="2843213"/>
          <p14:tracePt t="15352" x="1492250" y="2852738"/>
          <p14:tracePt t="15361" x="1473200" y="2852738"/>
          <p14:tracePt t="15368" x="1455738" y="2862263"/>
          <p14:tracePt t="15385" x="1446213" y="2871788"/>
          <p14:tracePt t="15392" x="1436688" y="2881313"/>
          <p14:tracePt t="15400" x="1427163" y="2881313"/>
          <p14:tracePt t="15408" x="1408113" y="2890838"/>
          <p14:tracePt t="15416" x="1398588" y="2900363"/>
          <p14:tracePt t="15424" x="1389063" y="2909888"/>
          <p14:tracePt t="15762" x="1417638" y="2909888"/>
          <p14:tracePt t="15770" x="1436688" y="2909888"/>
          <p14:tracePt t="15778" x="1455738" y="2909888"/>
          <p14:tracePt t="15784" x="1473200" y="2909888"/>
          <p14:tracePt t="15793" x="1492250" y="2909888"/>
          <p14:tracePt t="15801" x="1520825" y="2909888"/>
          <p14:tracePt t="15809" x="1530350" y="2909888"/>
          <p14:tracePt t="15817" x="1558925" y="2909888"/>
          <p14:tracePt t="15825" x="1585913" y="2909888"/>
          <p14:tracePt t="15834" x="1614488" y="2909888"/>
          <p14:tracePt t="15841" x="1643063" y="2919413"/>
          <p14:tracePt t="15851" x="1671638" y="2919413"/>
          <p14:tracePt t="15857" x="1698625" y="2928938"/>
          <p14:tracePt t="15867" x="1746250" y="2928938"/>
          <p14:tracePt t="15873" x="1793875" y="2938463"/>
          <p14:tracePt t="15884" x="1811338" y="2938463"/>
          <p14:tracePt t="15890" x="1868488" y="2938463"/>
          <p14:tracePt t="15903" x="1905000" y="2946400"/>
          <p14:tracePt t="15905" x="1962150" y="2955925"/>
          <p14:tracePt t="15913" x="2009775" y="2955925"/>
          <p14:tracePt t="15921" x="2046288" y="2955925"/>
          <p14:tracePt t="15930" x="2074863" y="2955925"/>
          <p14:tracePt t="15937" x="2112963" y="2955925"/>
          <p14:tracePt t="15946" x="2159000" y="2955925"/>
          <p14:tracePt t="15953" x="2216150" y="2955925"/>
          <p14:tracePt t="15961" x="2290763" y="2955925"/>
          <p14:tracePt t="15969" x="2365375" y="2955925"/>
          <p14:tracePt t="15977" x="2441575" y="2946400"/>
          <p14:tracePt t="15984" x="2535238" y="2946400"/>
          <p14:tracePt t="15993" x="2628900" y="2928938"/>
          <p14:tracePt t="16000" x="2722563" y="2928938"/>
          <p14:tracePt t="16009" x="2816225" y="2928938"/>
          <p14:tracePt t="16017" x="2928938" y="2928938"/>
          <p14:tracePt t="16025" x="3022600" y="2909888"/>
          <p14:tracePt t="16033" x="3135313" y="2890838"/>
          <p14:tracePt t="16041" x="3211513" y="2881313"/>
          <p14:tracePt t="16051" x="3286125" y="2881313"/>
          <p14:tracePt t="16057" x="3322638" y="2871788"/>
          <p14:tracePt t="16066" x="3360738" y="2871788"/>
          <p14:tracePt t="16073" x="3389313" y="2871788"/>
          <p14:tracePt t="16084" x="3417888" y="2871788"/>
          <p14:tracePt t="16089" x="3435350" y="2871788"/>
          <p14:tracePt t="16100" x="3473450" y="2871788"/>
          <p14:tracePt t="16105" x="3521075" y="2871788"/>
          <p14:tracePt t="16113" x="3586163" y="2871788"/>
          <p14:tracePt t="16120" x="3651250" y="2871788"/>
          <p14:tracePt t="16128" x="3727450" y="2871788"/>
          <p14:tracePt t="16137" x="3783013" y="2871788"/>
          <p14:tracePt t="16144" x="3849688" y="2871788"/>
          <p14:tracePt t="16152" x="3867150" y="2871788"/>
          <p14:tracePt t="16160" x="3895725" y="2871788"/>
          <p14:tracePt t="16168" x="3905250" y="2871788"/>
          <p14:tracePt t="16176" x="3914775" y="2871788"/>
          <p14:tracePt t="16184" x="3933825" y="2871788"/>
          <p14:tracePt t="16192" x="3943350" y="2871788"/>
          <p14:tracePt t="16200" x="3952875" y="2871788"/>
          <p14:tracePt t="16224" x="3962400" y="2871788"/>
          <p14:tracePt t="16320" x="3971925" y="2871788"/>
          <p14:tracePt t="16376" x="3971925" y="2852738"/>
          <p14:tracePt t="16392" x="3962400" y="2843213"/>
          <p14:tracePt t="16400" x="3952875" y="2835275"/>
          <p14:tracePt t="16408" x="3943350" y="2816225"/>
          <p14:tracePt t="16416" x="3914775" y="2797175"/>
          <p14:tracePt t="16424" x="3886200" y="2787650"/>
          <p14:tracePt t="16432" x="3859213" y="2778125"/>
          <p14:tracePt t="16440" x="3802063" y="2759075"/>
          <p14:tracePt t="16448" x="3756025" y="2749550"/>
          <p14:tracePt t="16456" x="3717925" y="2749550"/>
          <p14:tracePt t="16464" x="3670300" y="2740025"/>
          <p14:tracePt t="16472" x="3633788" y="2732088"/>
          <p14:tracePt t="16481" x="3614738" y="2732088"/>
          <p14:tracePt t="16488" x="3595688" y="2732088"/>
          <p14:tracePt t="16498" x="3576638" y="2732088"/>
          <p14:tracePt t="16504" x="3557588" y="2732088"/>
          <p14:tracePt t="16514" x="3548063" y="2722563"/>
          <p14:tracePt t="16520" x="3538538" y="2722563"/>
          <p14:tracePt t="16528" x="3511550" y="2722563"/>
          <p14:tracePt t="16536" x="3502025" y="2713038"/>
          <p14:tracePt t="16544" x="3482975" y="2713038"/>
          <p14:tracePt t="16552" x="3463925" y="2703513"/>
          <p14:tracePt t="16560" x="3454400" y="2703513"/>
          <p14:tracePt t="16568" x="3444875" y="2703513"/>
          <p14:tracePt t="16576" x="3435350" y="2703513"/>
          <p14:tracePt t="16641" x="3427413" y="2693988"/>
          <p14:tracePt t="16698" x="3417888" y="2693988"/>
          <p14:tracePt t="16705" x="3408363" y="2693988"/>
          <p14:tracePt t="16754" x="3398838" y="2693988"/>
          <p14:tracePt t="16779" x="3389313" y="2684463"/>
          <p14:tracePt t="16810" x="3379788" y="2674938"/>
          <p14:tracePt t="16835" x="3370263" y="2665413"/>
          <p14:tracePt t="16938" x="3360738" y="2665413"/>
          <p14:tracePt t="17082" x="3351213" y="2665413"/>
          <p14:tracePt t="17099" x="3341688" y="2665413"/>
          <p14:tracePt t="17108" x="3332163" y="2665413"/>
          <p14:tracePt t="17118" x="3314700" y="2665413"/>
          <p14:tracePt t="17127" x="3295650" y="2665413"/>
          <p14:tracePt t="17134" x="3276600" y="2665413"/>
          <p14:tracePt t="17136" x="3238500" y="2684463"/>
          <p14:tracePt t="17144" x="3182938" y="2693988"/>
          <p14:tracePt t="17152" x="3116263" y="2703513"/>
          <p14:tracePt t="17160" x="3070225" y="2713038"/>
          <p14:tracePt t="17168" x="3022600" y="2722563"/>
          <p14:tracePt t="17176" x="3003550" y="2722563"/>
          <p14:tracePt t="17184" x="2986088" y="2722563"/>
          <p14:tracePt t="17192" x="2957513" y="2722563"/>
          <p14:tracePt t="17200" x="2938463" y="2722563"/>
          <p14:tracePt t="17208" x="2909888" y="2722563"/>
          <p14:tracePt t="17216" x="2882900" y="2722563"/>
          <p14:tracePt t="17224" x="2854325" y="2722563"/>
          <p14:tracePt t="17232" x="2816225" y="2722563"/>
          <p14:tracePt t="17240" x="2787650" y="2722563"/>
          <p14:tracePt t="17249" x="2760663" y="2722563"/>
          <p14:tracePt t="17256" x="2732088" y="2722563"/>
          <p14:tracePt t="17265" x="2703513" y="2732088"/>
          <p14:tracePt t="17273" x="2674938" y="2740025"/>
          <p14:tracePt t="17281" x="2657475" y="2740025"/>
          <p14:tracePt t="17289" x="2628900" y="2740025"/>
          <p14:tracePt t="17298" x="2609850" y="2749550"/>
          <p14:tracePt t="17305" x="2600325" y="2749550"/>
          <p14:tracePt t="17314" x="2581275" y="2749550"/>
          <p14:tracePt t="17320" x="2562225" y="2749550"/>
          <p14:tracePt t="17331" x="2535238" y="2749550"/>
          <p14:tracePt t="17336" x="2525713" y="2749550"/>
          <p14:tracePt t="17345" x="2516188" y="2759075"/>
          <p14:tracePt t="17353" x="2487613" y="2759075"/>
          <p14:tracePt t="17361" x="2468563" y="2768600"/>
          <p14:tracePt t="17369" x="2413000" y="2778125"/>
          <p14:tracePt t="17377" x="2384425" y="2778125"/>
          <p14:tracePt t="17385" x="2338388" y="2778125"/>
          <p14:tracePt t="17392" x="2309813" y="2778125"/>
          <p14:tracePt t="17401" x="2262188" y="2778125"/>
          <p14:tracePt t="17409" x="2225675" y="2778125"/>
          <p14:tracePt t="17416" x="2178050" y="2778125"/>
          <p14:tracePt t="17424" x="2139950" y="2778125"/>
          <p14:tracePt t="17432" x="2084388" y="2778125"/>
          <p14:tracePt t="17440" x="2027238" y="2778125"/>
          <p14:tracePt t="17448" x="1962150" y="2778125"/>
          <p14:tracePt t="17456" x="1897063" y="2778125"/>
          <p14:tracePt t="17465" x="1811338" y="2778125"/>
          <p14:tracePt t="17472" x="1708150" y="2778125"/>
          <p14:tracePt t="17482" x="1585913" y="2778125"/>
          <p14:tracePt t="17488" x="1482725" y="2778125"/>
          <p14:tracePt t="17497" x="1370013" y="2778125"/>
          <p14:tracePt t="17504" x="1276350" y="2778125"/>
          <p14:tracePt t="17513" x="1211263" y="2778125"/>
          <p14:tracePt t="17520" x="1144588" y="2778125"/>
          <p14:tracePt t="17530" x="1098550" y="2778125"/>
          <p14:tracePt t="17536" x="1060450" y="2778125"/>
          <p14:tracePt t="17544" x="1041400" y="2778125"/>
          <p14:tracePt t="17552" x="1014413" y="2778125"/>
          <p14:tracePt t="17560" x="1004888" y="2778125"/>
          <p14:tracePt t="17568" x="995363" y="2778125"/>
          <p14:tracePt t="17576" x="985838" y="2778125"/>
          <p14:tracePt t="17600" x="976313" y="2778125"/>
          <p14:tracePt t="18082" x="985838" y="2768600"/>
          <p14:tracePt t="18115" x="995363" y="2759075"/>
          <p14:tracePt t="18162" x="1004888" y="2759075"/>
          <p14:tracePt t="18193" x="1014413" y="2759075"/>
          <p14:tracePt t="18241" x="1023938" y="2749550"/>
          <p14:tracePt t="18273" x="1033463" y="2749550"/>
          <p14:tracePt t="18297" x="1041400" y="2749550"/>
          <p14:tracePt t="18304" x="1050925" y="2740025"/>
          <p14:tracePt t="18337" x="1060450" y="2740025"/>
          <p14:tracePt t="18353" x="1079500" y="2740025"/>
          <p14:tracePt t="18369" x="1089025" y="2740025"/>
          <p14:tracePt t="18377" x="1098550" y="2740025"/>
          <p14:tracePt t="18385" x="1108075" y="2740025"/>
          <p14:tracePt t="18417" x="1117600" y="2732088"/>
          <p14:tracePt t="19032" x="1127125" y="2732088"/>
          <p14:tracePt t="19040" x="1144588" y="2732088"/>
          <p14:tracePt t="19048" x="1163638" y="2732088"/>
          <p14:tracePt t="19056" x="1192213" y="2722563"/>
          <p14:tracePt t="19064" x="1220788" y="2722563"/>
          <p14:tracePt t="19072" x="1257300" y="2722563"/>
          <p14:tracePt t="19080" x="1285875" y="2722563"/>
          <p14:tracePt t="19088" x="1323975" y="2713038"/>
          <p14:tracePt t="19096" x="1370013" y="2713038"/>
          <p14:tracePt t="19104" x="1398588" y="2713038"/>
          <p14:tracePt t="19112" x="1417638" y="2713038"/>
          <p14:tracePt t="19120" x="1436688" y="2713038"/>
          <p14:tracePt t="19129" x="1455738" y="2713038"/>
          <p14:tracePt t="19136" x="1465263" y="2713038"/>
          <p14:tracePt t="19145" x="1473200" y="2713038"/>
          <p14:tracePt t="19152" x="1492250" y="2713038"/>
          <p14:tracePt t="19162" x="1501775" y="2713038"/>
          <p14:tracePt t="19168" x="1511300" y="2713038"/>
          <p14:tracePt t="19178" x="1530350" y="2713038"/>
          <p14:tracePt t="19184" x="1539875" y="2713038"/>
          <p14:tracePt t="19192" x="1549400" y="2713038"/>
          <p14:tracePt t="19200" x="1558925" y="2713038"/>
          <p14:tracePt t="19224" x="1568450" y="2713038"/>
          <p14:tracePt t="19232" x="1577975" y="2703513"/>
          <p14:tracePt t="19248" x="1585913" y="2703513"/>
          <p14:tracePt t="19264" x="1595438" y="2703513"/>
          <p14:tracePt t="19272" x="1604963" y="2703513"/>
          <p14:tracePt t="19280" x="1614488" y="2703513"/>
          <p14:tracePt t="19296" x="1624013" y="2703513"/>
          <p14:tracePt t="19320" x="1633538" y="2703513"/>
          <p14:tracePt t="19400" x="1652588" y="2693988"/>
          <p14:tracePt t="20080" x="1662113" y="2693988"/>
          <p14:tracePt t="20088" x="1671638" y="2693988"/>
          <p14:tracePt t="20096" x="1681163" y="2693988"/>
          <p14:tracePt t="20112" x="1698625" y="2693988"/>
          <p14:tracePt t="20128" x="1708150" y="2693988"/>
          <p14:tracePt t="20144" x="1717675" y="2693988"/>
          <p14:tracePt t="20177" x="1727200" y="2693988"/>
          <p14:tracePt t="20184" x="1736725" y="2693988"/>
          <p14:tracePt t="20192" x="1746250" y="2693988"/>
          <p14:tracePt t="20200" x="1765300" y="2693988"/>
          <p14:tracePt t="20208" x="1784350" y="2693988"/>
          <p14:tracePt t="20216" x="1811338" y="2693988"/>
          <p14:tracePt t="20224" x="1839913" y="2693988"/>
          <p14:tracePt t="20232" x="1858963" y="2693988"/>
          <p14:tracePt t="20240" x="1897063" y="2693988"/>
          <p14:tracePt t="20248" x="1952625" y="2693988"/>
          <p14:tracePt t="20256" x="2009775" y="2693988"/>
          <p14:tracePt t="20264" x="2074863" y="2693988"/>
          <p14:tracePt t="20272" x="2178050" y="2713038"/>
          <p14:tracePt t="20280" x="2281238" y="2722563"/>
          <p14:tracePt t="20288" x="2422525" y="2749550"/>
          <p14:tracePt t="20296" x="2647950" y="2787650"/>
          <p14:tracePt t="20304" x="2909888" y="2816225"/>
          <p14:tracePt t="20312" x="3228975" y="2862263"/>
          <p14:tracePt t="20320" x="3567113" y="2900363"/>
          <p14:tracePt t="20328" x="3971925" y="2965450"/>
          <p14:tracePt t="20336" x="4365625" y="3041650"/>
          <p14:tracePt t="20345" x="4759325" y="3087688"/>
          <p14:tracePt t="20353" x="5200650" y="3144838"/>
          <p14:tracePt t="20363" x="5595938" y="3190875"/>
          <p14:tracePt t="20369" x="5999163" y="3267075"/>
          <p14:tracePt t="20379" x="6337300" y="3313113"/>
          <p14:tracePt t="20385" x="6627813" y="3341688"/>
          <p14:tracePt t="20395" x="6900863" y="3387725"/>
          <p14:tracePt t="20400" x="7143750" y="3416300"/>
          <p14:tracePt t="20412" x="7285038" y="3435350"/>
          <p14:tracePt t="20417" x="7472363" y="3454400"/>
          <p14:tracePt t="20425" x="7651750" y="3454400"/>
          <p14:tracePt t="20433" x="7791450" y="3454400"/>
          <p14:tracePt t="20440" x="7904163" y="3454400"/>
          <p14:tracePt t="20449" x="7989888" y="3454400"/>
          <p14:tracePt t="20457" x="8054975" y="3454400"/>
          <p14:tracePt t="20465" x="8093075" y="3454400"/>
          <p14:tracePt t="20473" x="8129588" y="3454400"/>
          <p14:tracePt t="20481" x="8158163" y="3444875"/>
          <p14:tracePt t="20488" x="8186738" y="3435350"/>
          <p14:tracePt t="20497" x="8215313" y="3425825"/>
          <p14:tracePt t="20505" x="8242300" y="3416300"/>
          <p14:tracePt t="20512" x="8251825" y="3406775"/>
          <p14:tracePt t="20520" x="8280400" y="3397250"/>
          <p14:tracePt t="20529" x="8299450" y="3387725"/>
          <p14:tracePt t="20537" x="8328025" y="3378200"/>
          <p14:tracePt t="20545" x="8364538" y="3360738"/>
          <p14:tracePt t="20553" x="8393113" y="3351213"/>
          <p14:tracePt t="20563" x="8439150" y="3332163"/>
          <p14:tracePt t="20568" x="8477250" y="3313113"/>
          <p14:tracePt t="20579" x="8515350" y="3303588"/>
          <p14:tracePt t="20584" x="8534400" y="3284538"/>
          <p14:tracePt t="20594" x="8543925" y="3275013"/>
          <p14:tracePt t="20600" x="8551863" y="3275013"/>
          <p14:tracePt t="20611" x="8561388" y="3267075"/>
          <p14:tracePt t="20616" x="8570913" y="3267075"/>
          <p14:tracePt t="20625" x="8589963" y="3257550"/>
          <p14:tracePt t="20632" x="8589963" y="3248025"/>
          <p14:tracePt t="20640" x="8599488" y="3248025"/>
          <p14:tracePt t="20648" x="8599488" y="3238500"/>
          <p14:tracePt t="20664" x="8599488" y="3228975"/>
          <p14:tracePt t="20672" x="8599488" y="3219450"/>
          <p14:tracePt t="20681" x="8599488" y="3209925"/>
          <p14:tracePt t="20688" x="8609013" y="3200400"/>
          <p14:tracePt t="20696" x="8618538" y="3190875"/>
          <p14:tracePt t="20704" x="8618538" y="3171825"/>
          <p14:tracePt t="20712" x="8618538" y="3162300"/>
          <p14:tracePt t="20720" x="8628063" y="3154363"/>
          <p14:tracePt t="20736" x="8628063" y="3144838"/>
          <p14:tracePt t="20744" x="8628063" y="3135313"/>
          <p14:tracePt t="20752" x="8637588" y="3135313"/>
          <p14:tracePt t="20761" x="8637588" y="3125788"/>
          <p14:tracePt t="20768" x="8637588" y="3116263"/>
          <p14:tracePt t="20777" x="8637588" y="3106738"/>
          <p14:tracePt t="20784" x="8637588" y="3097213"/>
          <p14:tracePt t="20800" x="8637588" y="3078163"/>
          <p14:tracePt t="20810" x="8637588" y="3068638"/>
          <p14:tracePt t="20816" x="8637588" y="3041650"/>
          <p14:tracePt t="20825" x="8637588" y="3032125"/>
          <p14:tracePt t="20832" x="8637588" y="3013075"/>
          <p14:tracePt t="20840" x="8637588" y="3003550"/>
          <p14:tracePt t="20848" x="8637588" y="2984500"/>
          <p14:tracePt t="20856" x="8628063" y="2974975"/>
          <p14:tracePt t="20864" x="8628063" y="2965450"/>
          <p14:tracePt t="20880" x="8628063" y="2955925"/>
          <p14:tracePt t="20888" x="8618538" y="2938463"/>
          <p14:tracePt t="20904" x="8618538" y="2919413"/>
          <p14:tracePt t="20920" x="8618538" y="2909888"/>
          <p14:tracePt t="20936" x="8618538" y="2900363"/>
          <p14:tracePt t="20952" x="8618538" y="2890838"/>
          <p14:tracePt t="20961" x="8618538" y="2881313"/>
          <p14:tracePt t="20968" x="8618538" y="2862263"/>
          <p14:tracePt t="20977" x="8618538" y="2852738"/>
          <p14:tracePt t="20984" x="8609013" y="2835275"/>
          <p14:tracePt t="20993" x="8609013" y="2816225"/>
          <p14:tracePt t="21000" x="8599488" y="2797175"/>
          <p14:tracePt t="21008" x="8599488" y="2778125"/>
          <p14:tracePt t="21016" x="8599488" y="2749550"/>
          <p14:tracePt t="21024" x="8599488" y="2732088"/>
          <p14:tracePt t="21032" x="8599488" y="2722563"/>
          <p14:tracePt t="21040" x="8599488" y="2713038"/>
          <p14:tracePt t="21064" x="8599488" y="2703513"/>
          <p14:tracePt t="21112" x="8599488" y="2693988"/>
          <p14:tracePt t="21193" x="8589963" y="2684463"/>
          <p14:tracePt t="22242" x="8570913" y="2684463"/>
          <p14:tracePt t="22260" x="8561388" y="2684463"/>
          <p14:tracePt t="22280" x="8543925" y="2684463"/>
          <p14:tracePt t="22297" x="8534400" y="2684463"/>
          <p14:tracePt t="22313" x="8515350" y="2693988"/>
          <p14:tracePt t="22329" x="8505825" y="2693988"/>
          <p14:tracePt t="22345" x="8496300" y="2693988"/>
          <p14:tracePt t="22400" x="8477250" y="2703513"/>
          <p14:tracePt t="22426" x="8467725" y="2703513"/>
          <p14:tracePt t="22434" x="8467725" y="2713038"/>
          <p14:tracePt t="22444" x="8458200" y="2713038"/>
          <p14:tracePt t="22448" x="8448675" y="2713038"/>
          <p14:tracePt t="22460" x="8439150" y="2713038"/>
          <p14:tracePt t="22473" x="8421688" y="2722563"/>
          <p14:tracePt t="22480" x="8412163" y="2722563"/>
          <p14:tracePt t="22488" x="8402638" y="2722563"/>
          <p14:tracePt t="22497" x="8383588" y="2722563"/>
          <p14:tracePt t="22504" x="8364538" y="2732088"/>
          <p14:tracePt t="22512" x="8345488" y="2732088"/>
          <p14:tracePt t="22520" x="8308975" y="2732088"/>
          <p14:tracePt t="22528" x="8280400" y="2740025"/>
          <p14:tracePt t="22536" x="8223250" y="2749550"/>
          <p14:tracePt t="22544" x="8177213" y="2759075"/>
          <p14:tracePt t="22552" x="8120063" y="2759075"/>
          <p14:tracePt t="22560" x="8045450" y="2778125"/>
          <p14:tracePt t="22569" x="7942263" y="2787650"/>
          <p14:tracePt t="22577" x="7848600" y="2797175"/>
          <p14:tracePt t="22585" x="7716838" y="2816225"/>
          <p14:tracePt t="22592" x="7575550" y="2843213"/>
          <p14:tracePt t="22601" x="7435850" y="2862263"/>
          <p14:tracePt t="22610" x="7265988" y="2890838"/>
          <p14:tracePt t="22616" x="7126288" y="2909888"/>
          <p14:tracePt t="22626" x="6927850" y="2938463"/>
          <p14:tracePt t="22632" x="6711950" y="2965450"/>
          <p14:tracePt t="22643" x="6459538" y="2965450"/>
          <p14:tracePt t="22648" x="6149975" y="2965450"/>
          <p14:tracePt t="22659" x="5821363" y="2965450"/>
          <p14:tracePt t="22665" x="5492750" y="2965450"/>
          <p14:tracePt t="22673" x="5154613" y="2965450"/>
          <p14:tracePt t="22681" x="4852988" y="2965450"/>
          <p14:tracePt t="22689" x="4572000" y="2965450"/>
          <p14:tracePt t="22697" x="4384675" y="2965450"/>
          <p14:tracePt t="22704" x="4262438" y="2965450"/>
          <p14:tracePt t="22712" x="4149725" y="2965450"/>
          <p14:tracePt t="22721" x="4056063" y="2965450"/>
          <p14:tracePt t="22729" x="3962400" y="2965450"/>
          <p14:tracePt t="22736" x="3905250" y="2965450"/>
          <p14:tracePt t="22744" x="3840163" y="2965450"/>
          <p14:tracePt t="22752" x="3783013" y="2965450"/>
          <p14:tracePt t="22760" x="3736975" y="2965450"/>
          <p14:tracePt t="22768" x="3698875" y="2965450"/>
          <p14:tracePt t="22777" x="3660775" y="2965450"/>
          <p14:tracePt t="22784" x="3651250" y="2965450"/>
          <p14:tracePt t="22793" x="3614738" y="2965450"/>
          <p14:tracePt t="22800" x="3595688" y="2955925"/>
          <p14:tracePt t="22809" x="3586163" y="2955925"/>
          <p14:tracePt t="22816" x="3567113" y="2946400"/>
          <p14:tracePt t="22826" x="3548063" y="2946400"/>
          <p14:tracePt t="22832" x="3538538" y="2946400"/>
          <p14:tracePt t="22841" x="3521075" y="2938463"/>
          <p14:tracePt t="22848" x="3511550" y="2938463"/>
          <p14:tracePt t="22858" x="3502025" y="2938463"/>
          <p14:tracePt t="22872" x="3492500" y="2938463"/>
          <p14:tracePt t="22880" x="3482975" y="2938463"/>
          <p14:tracePt t="22896" x="3473450" y="2938463"/>
          <p14:tracePt t="22904" x="3454400" y="2938463"/>
          <p14:tracePt t="22920" x="3444875" y="2938463"/>
          <p14:tracePt t="22929" x="3427413" y="2938463"/>
          <p14:tracePt t="22936" x="3408363" y="2938463"/>
          <p14:tracePt t="22945" x="3389313" y="2946400"/>
          <p14:tracePt t="22952" x="3379788" y="2946400"/>
          <p14:tracePt t="22961" x="3360738" y="2946400"/>
          <p14:tracePt t="22969" x="3341688" y="2955925"/>
          <p14:tracePt t="22976" x="3332163" y="2955925"/>
          <p14:tracePt t="22992" x="3314700" y="2955925"/>
          <p14:tracePt t="23000" x="3305175" y="2955925"/>
          <p14:tracePt t="23009" x="3295650" y="2965450"/>
          <p14:tracePt t="23017" x="3286125" y="2965450"/>
          <p14:tracePt t="23026" x="3276600" y="2965450"/>
          <p14:tracePt t="23033" x="3267075" y="2965450"/>
          <p14:tracePt t="23042" x="3248025" y="2974975"/>
          <p14:tracePt t="23064" x="3238500" y="2974975"/>
          <p14:tracePt t="23076" x="3219450" y="2984500"/>
          <p14:tracePt t="23081" x="3211513" y="2994025"/>
          <p14:tracePt t="23090" x="3201988" y="2994025"/>
          <p14:tracePt t="23097" x="3182938" y="2994025"/>
          <p14:tracePt t="23105" x="3144838" y="3013075"/>
          <p14:tracePt t="23113" x="3116263" y="3013075"/>
          <p14:tracePt t="23121" x="3079750" y="3022600"/>
          <p14:tracePt t="23129" x="3022600" y="3032125"/>
          <p14:tracePt t="23136" x="2994025" y="3041650"/>
          <p14:tracePt t="23144" x="2967038" y="3041650"/>
          <p14:tracePt t="23152" x="2957513" y="3041650"/>
          <p14:tracePt t="23160" x="2947988" y="3041650"/>
          <p14:tracePt t="23168" x="2938463" y="3041650"/>
          <p14:tracePt t="23176" x="2919413" y="3041650"/>
          <p14:tracePt t="23184" x="2909888" y="3041650"/>
          <p14:tracePt t="23192" x="2890838" y="3041650"/>
          <p14:tracePt t="23200" x="2854325" y="3041650"/>
          <p14:tracePt t="23209" x="2825750" y="3041650"/>
          <p14:tracePt t="23216" x="2797175" y="3041650"/>
          <p14:tracePt t="23225" x="2770188" y="3041650"/>
          <p14:tracePt t="23232" x="2751138" y="3041650"/>
          <p14:tracePt t="23241" x="2722563" y="3041650"/>
          <p14:tracePt t="23248" x="2693988" y="3041650"/>
          <p14:tracePt t="23258" x="2674938" y="3041650"/>
          <p14:tracePt t="23264" x="2667000" y="3041650"/>
          <p14:tracePt t="23272" x="2647950" y="3041650"/>
          <p14:tracePt t="23280" x="2638425" y="3041650"/>
          <p14:tracePt t="23288" x="2619375" y="3041650"/>
          <p14:tracePt t="23296" x="2590800" y="3041650"/>
          <p14:tracePt t="23304" x="2571750" y="3041650"/>
          <p14:tracePt t="23312" x="2554288" y="3041650"/>
          <p14:tracePt t="23320" x="2544763" y="3041650"/>
          <p14:tracePt t="23328" x="2535238" y="3041650"/>
          <p14:tracePt t="23336" x="2506663" y="3041650"/>
          <p14:tracePt t="23344" x="2497138" y="3041650"/>
          <p14:tracePt t="23352" x="2468563" y="3041650"/>
          <p14:tracePt t="23360" x="2441575" y="3041650"/>
          <p14:tracePt t="23368" x="2403475" y="3041650"/>
          <p14:tracePt t="23376" x="2328863" y="3041650"/>
          <p14:tracePt t="23384" x="2262188" y="3041650"/>
          <p14:tracePt t="23392" x="2187575" y="3041650"/>
          <p14:tracePt t="23400" x="2103438" y="3041650"/>
          <p14:tracePt t="23408" x="2017713" y="3041650"/>
          <p14:tracePt t="23416" x="1981200" y="3041650"/>
          <p14:tracePt t="23424" x="1933575" y="3041650"/>
          <p14:tracePt t="23432" x="1924050" y="3041650"/>
          <p14:tracePt t="23441" x="1914525" y="3041650"/>
          <p14:tracePt t="23448" x="1905000" y="3041650"/>
          <p14:tracePt t="23457" x="1905000" y="3032125"/>
          <p14:tracePt t="23464" x="1897063" y="3032125"/>
          <p14:tracePt t="23475" x="1878013" y="3032125"/>
          <p14:tracePt t="23488" x="1868488" y="3022600"/>
          <p14:tracePt t="23496" x="1858963" y="3022600"/>
          <p14:tracePt t="23504" x="1849438" y="3013075"/>
          <p14:tracePt t="23529" x="1839913" y="3013075"/>
          <p14:tracePt t="23537" x="1830388" y="3003550"/>
          <p14:tracePt t="23553" x="1811338" y="3003550"/>
          <p14:tracePt t="23577" x="1801813" y="2994025"/>
          <p14:tracePt t="23609" x="1801813" y="2984500"/>
          <p14:tracePt t="23642" x="1784350" y="2984500"/>
          <p14:tracePt t="23666" x="1784350" y="2974975"/>
          <p14:tracePt t="23705" x="1774825" y="2974975"/>
          <p14:tracePt t="23923" x="1774825" y="2965450"/>
          <p14:tracePt t="23930" x="1784350" y="2955925"/>
          <p14:tracePt t="23940" x="1793875" y="2946400"/>
          <p14:tracePt t="23949" x="1820863" y="2928938"/>
          <p14:tracePt t="23955" x="1830388" y="2928938"/>
          <p14:tracePt t="23963" x="1839913" y="2919413"/>
          <p14:tracePt t="23970" x="1868488" y="2909888"/>
          <p14:tracePt t="23977" x="1878013" y="2909888"/>
          <p14:tracePt t="23992" x="1897063" y="2900363"/>
          <p14:tracePt t="24001" x="1914525" y="2890838"/>
          <p14:tracePt t="24009" x="1933575" y="2890838"/>
          <p14:tracePt t="24016" x="1943100" y="2890838"/>
          <p14:tracePt t="24025" x="1952625" y="2890838"/>
          <p14:tracePt t="24032" x="1962150" y="2890838"/>
          <p14:tracePt t="24041" x="1971675" y="2881313"/>
          <p14:tracePt t="24048" x="2000250" y="2881313"/>
          <p14:tracePt t="24057" x="2009775" y="2881313"/>
          <p14:tracePt t="24064" x="2027238" y="2881313"/>
          <p14:tracePt t="24073" x="2046288" y="2881313"/>
          <p14:tracePt t="24080" x="2055813" y="2881313"/>
          <p14:tracePt t="24090" x="2084388" y="2881313"/>
          <p14:tracePt t="24096" x="2103438" y="2881313"/>
          <p14:tracePt t="24104" x="2112963" y="2881313"/>
          <p14:tracePt t="24112" x="2122488" y="2881313"/>
          <p14:tracePt t="24129" x="2130425" y="2881313"/>
          <p14:tracePt t="24339" x="2122488" y="2881313"/>
          <p14:tracePt t="24347" x="2112963" y="2881313"/>
          <p14:tracePt t="24356" x="2103438" y="2881313"/>
          <p14:tracePt t="24364" x="2084388" y="2890838"/>
          <p14:tracePt t="24369" x="2055813" y="2890838"/>
          <p14:tracePt t="24377" x="2046288" y="2890838"/>
          <p14:tracePt t="24385" x="2027238" y="2900363"/>
          <p14:tracePt t="24400" x="2017713" y="2900363"/>
          <p14:tracePt t="24522" x="2027238" y="2900363"/>
          <p14:tracePt t="24530" x="2036763" y="2900363"/>
          <p14:tracePt t="24539" x="2065338" y="2900363"/>
          <p14:tracePt t="24546" x="2093913" y="2900363"/>
          <p14:tracePt t="24553" x="2112963" y="2890838"/>
          <p14:tracePt t="24561" x="2149475" y="2881313"/>
          <p14:tracePt t="24569" x="2197100" y="2881313"/>
          <p14:tracePt t="24577" x="2216150" y="2881313"/>
          <p14:tracePt t="24585" x="2225675" y="2871788"/>
          <p14:tracePt t="24595" x="2243138" y="2862263"/>
          <p14:tracePt t="24601" x="2252663" y="2862263"/>
          <p14:tracePt t="24609" x="2262188" y="2862263"/>
          <p14:tracePt t="24618" x="2281238" y="2862263"/>
          <p14:tracePt t="24626" x="2300288" y="2852738"/>
          <p14:tracePt t="24633" x="2328863" y="2852738"/>
          <p14:tracePt t="24643" x="2338388" y="2852738"/>
          <p14:tracePt t="24649" x="2355850" y="2843213"/>
          <p14:tracePt t="24660" x="2384425" y="2843213"/>
          <p14:tracePt t="24665" x="2403475" y="2843213"/>
          <p14:tracePt t="24676" x="2432050" y="2843213"/>
          <p14:tracePt t="24681" x="2459038" y="2843213"/>
          <p14:tracePt t="24693" x="2478088" y="2843213"/>
          <p14:tracePt t="24697" x="2497138" y="2843213"/>
          <p14:tracePt t="24709" x="2525713" y="2843213"/>
          <p14:tracePt t="24713" x="2554288" y="2843213"/>
          <p14:tracePt t="24721" x="2581275" y="2843213"/>
          <p14:tracePt t="24728" x="2600325" y="2843213"/>
          <p14:tracePt t="24736" x="2628900" y="2843213"/>
          <p14:tracePt t="24744" x="2647950" y="2843213"/>
          <p14:tracePt t="24752" x="2674938" y="2843213"/>
          <p14:tracePt t="24760" x="2713038" y="2843213"/>
          <p14:tracePt t="24768" x="2741613" y="2843213"/>
          <p14:tracePt t="24776" x="2760663" y="2843213"/>
          <p14:tracePt t="24784" x="2787650" y="2843213"/>
          <p14:tracePt t="24792" x="2806700" y="2843213"/>
          <p14:tracePt t="24800" x="2816225" y="2843213"/>
          <p14:tracePt t="24808" x="2835275" y="2843213"/>
          <p14:tracePt t="24816" x="2844800" y="2843213"/>
          <p14:tracePt t="24824" x="2854325" y="2843213"/>
          <p14:tracePt t="24832" x="2863850" y="2843213"/>
          <p14:tracePt t="24840" x="2882900" y="2843213"/>
          <p14:tracePt t="24848" x="2890838" y="2843213"/>
          <p14:tracePt t="24857" x="2900363" y="2843213"/>
          <p14:tracePt t="24864" x="2909888" y="2843213"/>
          <p14:tracePt t="24874" x="2919413" y="2843213"/>
          <p14:tracePt t="24880" x="2928938" y="2843213"/>
          <p14:tracePt t="24897" x="2938463" y="2843213"/>
          <p14:tracePt t="24995" x="2947988" y="2843213"/>
          <p14:tracePt t="25993" x="2947988" y="2852738"/>
          <p14:tracePt t="26009" x="2938463" y="2852738"/>
          <p14:tracePt t="26016" x="2928938" y="2852738"/>
          <p14:tracePt t="26025" x="2919413" y="2852738"/>
          <p14:tracePt t="26033" x="2900363" y="2852738"/>
          <p14:tracePt t="26040" x="2890838" y="2862263"/>
          <p14:tracePt t="26049" x="2873375" y="2862263"/>
          <p14:tracePt t="26056" x="2863850" y="2871788"/>
          <p14:tracePt t="26064" x="2835275" y="2871788"/>
          <p14:tracePt t="26073" x="2816225" y="2881313"/>
          <p14:tracePt t="26080" x="2806700" y="2881313"/>
          <p14:tracePt t="26089" x="2787650" y="2881313"/>
          <p14:tracePt t="26097" x="2770188" y="2881313"/>
          <p14:tracePt t="26107" x="2732088" y="2881313"/>
          <p14:tracePt t="26113" x="2703513" y="2890838"/>
          <p14:tracePt t="26122" x="2647950" y="2900363"/>
          <p14:tracePt t="26129" x="2590800" y="2909888"/>
          <p14:tracePt t="26140" x="2544763" y="2909888"/>
          <p14:tracePt t="26145" x="2478088" y="2919413"/>
          <p14:tracePt t="26153" x="2413000" y="2919413"/>
          <p14:tracePt t="26161" x="2355850" y="2919413"/>
          <p14:tracePt t="26169" x="2281238" y="2919413"/>
          <p14:tracePt t="26176" x="2206625" y="2919413"/>
          <p14:tracePt t="26185" x="2149475" y="2919413"/>
          <p14:tracePt t="26192" x="2074863" y="2919413"/>
          <p14:tracePt t="26200" x="2009775" y="2919413"/>
          <p14:tracePt t="26208" x="1962150" y="2919413"/>
          <p14:tracePt t="26216" x="1914525" y="2919413"/>
          <p14:tracePt t="26225" x="1868488" y="2919413"/>
          <p14:tracePt t="26232" x="1830388" y="2919413"/>
          <p14:tracePt t="26241" x="1801813" y="2919413"/>
          <p14:tracePt t="26249" x="1784350" y="2928938"/>
          <p14:tracePt t="26256" x="1774825" y="2928938"/>
          <p14:tracePt t="26264" x="1755775" y="2928938"/>
          <p14:tracePt t="26273" x="1736725" y="2928938"/>
          <p14:tracePt t="26280" x="1727200" y="2928938"/>
          <p14:tracePt t="26289" x="1717675" y="2928938"/>
          <p14:tracePt t="26296" x="1708150" y="2928938"/>
          <p14:tracePt t="26306" x="1681163" y="2928938"/>
          <p14:tracePt t="26312" x="1662113" y="2928938"/>
          <p14:tracePt t="26321" x="1633538" y="2928938"/>
          <p14:tracePt t="26328" x="1604963" y="2928938"/>
          <p14:tracePt t="26338" x="1577975" y="2928938"/>
          <p14:tracePt t="26344" x="1539875" y="2938463"/>
          <p14:tracePt t="26354" x="1501775" y="2938463"/>
          <p14:tracePt t="26360" x="1446213" y="2946400"/>
          <p14:tracePt t="26369" x="1408113" y="2946400"/>
          <p14:tracePt t="26376" x="1370013" y="2946400"/>
          <p14:tracePt t="26385" x="1343025" y="2946400"/>
          <p14:tracePt t="26392" x="1323975" y="2946400"/>
          <p14:tracePt t="26400" x="1295400" y="2946400"/>
          <p14:tracePt t="26409" x="1285875" y="2946400"/>
          <p14:tracePt t="26417" x="1266825" y="2946400"/>
          <p14:tracePt t="26425" x="1249363" y="2946400"/>
          <p14:tracePt t="26433" x="1220788" y="2946400"/>
          <p14:tracePt t="26440" x="1211263" y="2946400"/>
          <p14:tracePt t="26449" x="1192213" y="2946400"/>
          <p14:tracePt t="26457" x="1173163" y="2946400"/>
          <p14:tracePt t="26465" x="1154113" y="2946400"/>
          <p14:tracePt t="26472" x="1144588" y="2946400"/>
          <p14:tracePt t="26480" x="1136650" y="2946400"/>
          <p14:tracePt t="26489" x="1127125" y="2946400"/>
          <p14:tracePt t="26496" x="1117600" y="2946400"/>
          <p14:tracePt t="26506" x="1108075" y="2946400"/>
          <p14:tracePt t="26522" x="1098550" y="2946400"/>
          <p14:tracePt t="26545" x="1089025" y="2946400"/>
          <p14:tracePt t="27130" x="1079500" y="2946400"/>
          <p14:tracePt t="27156" x="1079500" y="2938463"/>
          <p14:tracePt t="27188" x="1089025" y="2928938"/>
          <p14:tracePt t="27219" x="1098550" y="2928938"/>
          <p14:tracePt t="27226" x="1108075" y="2928938"/>
          <p14:tracePt t="27235" x="1117600" y="2928938"/>
          <p14:tracePt t="27243" x="1136650" y="2919413"/>
          <p14:tracePt t="27249" x="1144588" y="2909888"/>
          <p14:tracePt t="27257" x="1154113" y="2909888"/>
          <p14:tracePt t="27265" x="1182688" y="2909888"/>
          <p14:tracePt t="27280" x="1201738" y="2900363"/>
          <p14:tracePt t="27289" x="1220788" y="2890838"/>
          <p14:tracePt t="27296" x="1249363" y="2890838"/>
          <p14:tracePt t="27304" x="1266825" y="2890838"/>
          <p14:tracePt t="27312" x="1295400" y="2890838"/>
          <p14:tracePt t="27320" x="1314450" y="2881313"/>
          <p14:tracePt t="27328" x="1333500" y="2881313"/>
          <p14:tracePt t="27337" x="1343025" y="2871788"/>
          <p14:tracePt t="27344" x="1360488" y="2862263"/>
          <p14:tracePt t="27354" x="1389063" y="2862263"/>
          <p14:tracePt t="27360" x="1398588" y="2862263"/>
          <p14:tracePt t="27368" x="1408113" y="2862263"/>
          <p14:tracePt t="27376" x="1417638" y="2852738"/>
          <p14:tracePt t="27384" x="1436688" y="2852738"/>
          <p14:tracePt t="27392" x="1446213" y="2843213"/>
          <p14:tracePt t="27400" x="1455738" y="2843213"/>
          <p14:tracePt t="27408" x="1465263" y="2843213"/>
          <p14:tracePt t="27416" x="1473200" y="2843213"/>
          <p14:tracePt t="27424" x="1492250" y="2835275"/>
          <p14:tracePt t="27432" x="1511300" y="2825750"/>
          <p14:tracePt t="27440" x="1520825" y="2816225"/>
          <p14:tracePt t="27448" x="1530350" y="2816225"/>
          <p14:tracePt t="27456" x="1539875" y="2806700"/>
          <p14:tracePt t="27464" x="1549400" y="2806700"/>
          <p14:tracePt t="27472" x="1568450" y="2806700"/>
          <p14:tracePt t="27480" x="1577975" y="2806700"/>
          <p14:tracePt t="27488" x="1585913" y="2806700"/>
          <p14:tracePt t="27496" x="1595438" y="2806700"/>
          <p14:tracePt t="27505" x="1604963" y="2806700"/>
          <p14:tracePt t="27512" x="1614488" y="2806700"/>
          <p14:tracePt t="27521" x="1624013" y="2806700"/>
          <p14:tracePt t="27528" x="1633538" y="2806700"/>
          <p14:tracePt t="27537" x="1643063" y="2806700"/>
          <p14:tracePt t="27553" x="1652588" y="2806700"/>
          <p14:tracePt t="27560" x="1662113" y="2806700"/>
          <p14:tracePt t="27577" x="1671638" y="2806700"/>
          <p14:tracePt t="27589" x="1681163" y="2806700"/>
          <p14:tracePt t="27617" x="1689100" y="2806700"/>
          <p14:tracePt t="27641" x="1698625" y="2816225"/>
          <p14:tracePt t="28043" x="1708150" y="2825750"/>
          <p14:tracePt t="28050" x="1717675" y="2835275"/>
          <p14:tracePt t="28060" x="1727200" y="2835275"/>
          <p14:tracePt t="28066" x="1746250" y="2843213"/>
          <p14:tracePt t="28074" x="1765300" y="2852738"/>
          <p14:tracePt t="28081" x="1793875" y="2852738"/>
          <p14:tracePt t="28089" x="1820863" y="2871788"/>
          <p14:tracePt t="28097" x="1849438" y="2871788"/>
          <p14:tracePt t="28105" x="1868488" y="2890838"/>
          <p14:tracePt t="28113" x="1887538" y="2890838"/>
          <p14:tracePt t="28122" x="1905000" y="2900363"/>
          <p14:tracePt t="28129" x="1924050" y="2909888"/>
          <p14:tracePt t="28139" x="1952625" y="2919413"/>
          <p14:tracePt t="28144" x="1971675" y="2919413"/>
          <p14:tracePt t="28154" x="1990725" y="2919413"/>
          <p14:tracePt t="28160" x="2000250" y="2928938"/>
          <p14:tracePt t="28171" x="2017713" y="2928938"/>
          <p14:tracePt t="28176" x="2027238" y="2938463"/>
          <p14:tracePt t="28192" x="2036763" y="2938463"/>
          <p14:tracePt t="28209" x="2046288" y="2938463"/>
          <p14:tracePt t="28579" x="2055813" y="2938463"/>
          <p14:tracePt t="28706" x="2065338" y="2938463"/>
          <p14:tracePt t="28715" x="2093913" y="2938463"/>
          <p14:tracePt t="28722" x="2139950" y="2938463"/>
          <p14:tracePt t="28732" x="2216150" y="2938463"/>
          <p14:tracePt t="28741" x="2319338" y="2938463"/>
          <p14:tracePt t="28745" x="2432050" y="2938463"/>
          <p14:tracePt t="28754" x="2525713" y="2938463"/>
          <p14:tracePt t="28761" x="2628900" y="2955925"/>
          <p14:tracePt t="28770" x="2722563" y="2974975"/>
          <p14:tracePt t="28776" x="2825750" y="3003550"/>
          <p14:tracePt t="28787" x="2938463" y="3013075"/>
          <p14:tracePt t="28792" x="3060700" y="3032125"/>
          <p14:tracePt t="28803" x="3238500" y="3059113"/>
          <p14:tracePt t="28809" x="3398838" y="3068638"/>
          <p14:tracePt t="28817" x="3614738" y="3078163"/>
          <p14:tracePt t="28824" x="3773488" y="3097213"/>
          <p14:tracePt t="28833" x="4008438" y="3097213"/>
          <p14:tracePt t="28840" x="4281488" y="3097213"/>
          <p14:tracePt t="28848" x="4591050" y="3097213"/>
          <p14:tracePt t="28856" x="4843463" y="3097213"/>
          <p14:tracePt t="28865" x="5126038" y="3097213"/>
          <p14:tracePt t="28872" x="5332413" y="3097213"/>
          <p14:tracePt t="28880" x="5473700" y="3097213"/>
          <p14:tracePt t="28904" x="5699125" y="3097213"/>
          <p14:tracePt t="28913" x="5764213" y="3106738"/>
          <p14:tracePt t="28920" x="5821363" y="3106738"/>
          <p14:tracePt t="28928" x="5915025" y="3106738"/>
          <p14:tracePt t="28937" x="5989638" y="3106738"/>
          <p14:tracePt t="28944" x="6064250" y="3106738"/>
          <p14:tracePt t="28954" x="6149975" y="3106738"/>
          <p14:tracePt t="28960" x="6234113" y="3106738"/>
          <p14:tracePt t="28970" x="6299200" y="3106738"/>
          <p14:tracePt t="28977" x="6365875" y="3106738"/>
          <p14:tracePt t="28987" x="6402388" y="3106738"/>
          <p14:tracePt t="28992" x="6430963" y="3106738"/>
          <p14:tracePt t="29003" x="6440488" y="3106738"/>
          <p14:tracePt t="29009" x="6459538" y="3106738"/>
          <p14:tracePt t="29017" x="6469063" y="3106738"/>
          <p14:tracePt t="29025" x="6477000" y="3106738"/>
          <p14:tracePt t="29032" x="6486525" y="3106738"/>
          <p14:tracePt t="29041" x="6505575" y="3106738"/>
          <p14:tracePt t="29048" x="6524625" y="3106738"/>
          <p14:tracePt t="29056" x="6543675" y="3106738"/>
          <p14:tracePt t="29064" x="6553200" y="3106738"/>
          <p14:tracePt t="29072" x="6562725" y="3106738"/>
          <p14:tracePt t="29080" x="6589713" y="3106738"/>
          <p14:tracePt t="29088" x="6608763" y="3106738"/>
          <p14:tracePt t="29096" x="6627813" y="3106738"/>
          <p14:tracePt t="29104" x="6656388" y="3106738"/>
          <p14:tracePt t="29112" x="6694488" y="3106738"/>
          <p14:tracePt t="29120" x="6740525" y="3106738"/>
          <p14:tracePt t="29128" x="6805613" y="3106738"/>
          <p14:tracePt t="29137" x="6872288" y="3106738"/>
          <p14:tracePt t="29145" x="6927850" y="3106738"/>
          <p14:tracePt t="29154" x="7004050" y="3106738"/>
          <p14:tracePt t="29160" x="7088188" y="3106738"/>
          <p14:tracePt t="29170" x="7172325" y="3106738"/>
          <p14:tracePt t="29177" x="7246938" y="3106738"/>
          <p14:tracePt t="29187" x="7323138" y="3106738"/>
          <p14:tracePt t="29192" x="7407275" y="3106738"/>
          <p14:tracePt t="29203" x="7472363" y="3106738"/>
          <p14:tracePt t="29209" x="7539038" y="3106738"/>
          <p14:tracePt t="29219" x="7613650" y="3106738"/>
          <p14:tracePt t="29225" x="7670800" y="3106738"/>
          <p14:tracePt t="29233" x="7735888" y="3106738"/>
          <p14:tracePt t="29240" x="7791450" y="3106738"/>
          <p14:tracePt t="29248" x="7820025" y="3106738"/>
          <p14:tracePt t="29257" x="7848600" y="3106738"/>
          <p14:tracePt t="29265" x="7867650" y="3106738"/>
          <p14:tracePt t="29272" x="7886700" y="3106738"/>
          <p14:tracePt t="29280" x="7894638" y="3106738"/>
          <p14:tracePt t="29288" x="7913688" y="3106738"/>
          <p14:tracePt t="29297" x="7923213" y="3106738"/>
          <p14:tracePt t="29312" x="7942263" y="3106738"/>
          <p14:tracePt t="29320" x="7951788" y="3106738"/>
          <p14:tracePt t="29336" x="7961313" y="3106738"/>
          <p14:tracePt t="29344" x="7970838" y="3106738"/>
          <p14:tracePt t="29353" x="7970838" y="3097213"/>
          <p14:tracePt t="29409" x="7980363" y="3097213"/>
          <p14:tracePt t="29432" x="7980363" y="3087688"/>
          <p14:tracePt t="29554" x="7980363" y="3078163"/>
          <p14:tracePt t="29562" x="7980363" y="3068638"/>
          <p14:tracePt t="29570" x="7989888" y="3051175"/>
          <p14:tracePt t="29578" x="8007350" y="3032125"/>
          <p14:tracePt t="29587" x="8045450" y="3013075"/>
          <p14:tracePt t="29592" x="8074025" y="2994025"/>
          <p14:tracePt t="29603" x="8093075" y="2984500"/>
          <p14:tracePt t="29609" x="8120063" y="2965450"/>
          <p14:tracePt t="29620" x="8148638" y="2955925"/>
          <p14:tracePt t="29625" x="8177213" y="2938463"/>
          <p14:tracePt t="29633" x="8196263" y="2928938"/>
          <p14:tracePt t="29640" x="8205788" y="2928938"/>
          <p14:tracePt t="29649" x="8223250" y="2919413"/>
          <p14:tracePt t="29657" x="8232775" y="2909888"/>
          <p14:tracePt t="29738" x="8242300" y="2909888"/>
          <p14:tracePt t="29762" x="8251825" y="2909888"/>
          <p14:tracePt t="29801" x="8261350" y="2909888"/>
          <p14:tracePt t="29825" x="8280400" y="2909888"/>
          <p14:tracePt t="29833" x="8289925" y="2909888"/>
          <p14:tracePt t="29840" x="8299450" y="2909888"/>
          <p14:tracePt t="29849" x="8308975" y="2909888"/>
          <p14:tracePt t="29857" x="8335963" y="2909888"/>
          <p14:tracePt t="29873" x="8355013" y="2909888"/>
          <p14:tracePt t="29881" x="8364538" y="2909888"/>
          <p14:tracePt t="29889" x="8383588" y="2909888"/>
          <p14:tracePt t="29906" x="8402638" y="2919413"/>
          <p14:tracePt t="29913" x="8421688" y="2919413"/>
          <p14:tracePt t="29922" x="8431213" y="2919413"/>
          <p14:tracePt t="29929" x="8448675" y="2919413"/>
          <p14:tracePt t="29938" x="8458200" y="2919413"/>
          <p14:tracePt t="29944" x="8477250" y="2919413"/>
          <p14:tracePt t="29952" x="8486775" y="2919413"/>
          <p14:tracePt t="29960" x="8496300" y="2919413"/>
          <p14:tracePt t="30008" x="8505825" y="2919413"/>
          <p14:tracePt t="30352" x="8515350" y="2928938"/>
          <p14:tracePt t="30954" x="8534400" y="2938463"/>
          <p14:tracePt t="30963" x="8551863" y="2938463"/>
          <p14:tracePt t="30971" x="8570913" y="2938463"/>
          <p14:tracePt t="30980" x="8609013" y="2946400"/>
          <p14:tracePt t="30989" x="8655050" y="2955925"/>
          <p14:tracePt t="30993" x="8712200" y="2955925"/>
          <p14:tracePt t="31002" x="8815388" y="2955925"/>
          <p14:tracePt t="31009" x="8918575" y="2955925"/>
          <p14:tracePt t="31018" x="9050338" y="2955925"/>
        </p14:tracePtLst>
      </p14:laserTraceLst>
    </p:ext>
  </p:extLst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1540</TotalTime>
  <Words>477</Words>
  <Application>Microsoft Office PowerPoint</Application>
  <PresentationFormat>On-screen Show (16:9)</PresentationFormat>
  <Paragraphs>56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Adobe Gothic Std B</vt:lpstr>
      <vt:lpstr>100</vt:lpstr>
      <vt:lpstr>107</vt:lpstr>
      <vt:lpstr>108</vt:lpstr>
      <vt:lpstr>Arial</vt:lpstr>
      <vt:lpstr>Century Gothic</vt:lpstr>
      <vt:lpstr>Helvetica Neue</vt:lpstr>
      <vt:lpstr>Wingdings</vt:lpstr>
      <vt:lpstr>Wingdings 3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 PRIYA</dc:creator>
  <cp:lastModifiedBy>E PRIYA</cp:lastModifiedBy>
  <cp:revision>165</cp:revision>
  <dcterms:created xsi:type="dcterms:W3CDTF">2021-01-26T10:26:05Z</dcterms:created>
  <dcterms:modified xsi:type="dcterms:W3CDTF">2021-08-22T12:14:39Z</dcterms:modified>
</cp:coreProperties>
</file>

<file path=docProps/thumbnail.jpeg>
</file>